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54" r:id="rId5"/>
    <p:sldMasterId id="2147484871" r:id="rId6"/>
  </p:sldMasterIdLst>
  <p:notesMasterIdLst>
    <p:notesMasterId r:id="rId20"/>
  </p:notesMasterIdLst>
  <p:handoutMasterIdLst>
    <p:handoutMasterId r:id="rId21"/>
  </p:handoutMasterIdLst>
  <p:sldIdLst>
    <p:sldId id="2076136255" r:id="rId7"/>
    <p:sldId id="2076136256" r:id="rId8"/>
    <p:sldId id="2076136258" r:id="rId9"/>
    <p:sldId id="2076136263" r:id="rId10"/>
    <p:sldId id="2076136268" r:id="rId11"/>
    <p:sldId id="2076136264" r:id="rId12"/>
    <p:sldId id="2076136265" r:id="rId13"/>
    <p:sldId id="2076136266" r:id="rId14"/>
    <p:sldId id="2076136267" r:id="rId15"/>
    <p:sldId id="2076136259" r:id="rId16"/>
    <p:sldId id="2076136245" r:id="rId17"/>
    <p:sldId id="2076136260" r:id="rId18"/>
    <p:sldId id="2076136262" r:id="rId19"/>
  </p:sldIdLst>
  <p:sldSz cx="12192000" cy="6858000"/>
  <p:notesSz cx="6858000" cy="112395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Event" id="{38B656EC-D568-4EF7-8842-9FA1AE1192C9}">
          <p14:sldIdLst>
            <p14:sldId id="2076136255"/>
          </p14:sldIdLst>
        </p14:section>
        <p14:section name="Presentation" id="{111C68EB-42C2-4590-AB8C-55293A14ED12}">
          <p14:sldIdLst>
            <p14:sldId id="2076136256"/>
          </p14:sldIdLst>
        </p14:section>
        <p14:section name="Section A" id="{4B696DAC-B9CF-4C61-BDD2-0430F91D9E80}">
          <p14:sldIdLst>
            <p14:sldId id="2076136258"/>
            <p14:sldId id="2076136263"/>
            <p14:sldId id="2076136268"/>
            <p14:sldId id="2076136264"/>
            <p14:sldId id="2076136265"/>
            <p14:sldId id="2076136266"/>
            <p14:sldId id="2076136267"/>
          </p14:sldIdLst>
        </p14:section>
        <p14:section name="Demo A" id="{CFE990DA-3035-4A2B-AE0C-0799055AFF59}">
          <p14:sldIdLst>
            <p14:sldId id="2076136259"/>
            <p14:sldId id="2076136245"/>
          </p14:sldIdLst>
        </p14:section>
        <p14:section name="Ask questions" id="{D1779F3F-C10F-4A21-8B7D-233730751585}">
          <p14:sldIdLst>
            <p14:sldId id="2076136260"/>
          </p14:sldIdLst>
        </p14:section>
        <p14:section name="End" id="{6A8D679F-ED40-4695-9457-71786F7369A0}">
          <p14:sldIdLst>
            <p14:sldId id="20761362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C63BA02A-5714-5771-7642-0EA7EE223E07}" name="Damian Brady" initials="DB" userId="S::dabrady@microsoft.com::35ff02a3-97e8-489f-85d5-faec4ffe8341"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532B"/>
    <a:srgbClr val="43444A"/>
    <a:srgbClr val="FEF000"/>
    <a:srgbClr val="9CF00D"/>
    <a:srgbClr val="FFFFFF"/>
    <a:srgbClr val="FF9349"/>
    <a:srgbClr val="0078D5"/>
    <a:srgbClr val="D83A00"/>
    <a:srgbClr val="6A2928"/>
    <a:srgbClr val="8661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64" autoAdjust="0"/>
    <p:restoredTop sz="94631" autoAdjust="0"/>
  </p:normalViewPr>
  <p:slideViewPr>
    <p:cSldViewPr snapToGrid="0">
      <p:cViewPr>
        <p:scale>
          <a:sx n="83" d="100"/>
          <a:sy n="83" d="100"/>
        </p:scale>
        <p:origin x="30" y="585"/>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4632" y="22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74"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emf"/><Relationship Id="rId5" Type="http://schemas.openxmlformats.org/officeDocument/2006/relationships/image" Target="../media/image5.emf"/><Relationship Id="rId4"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5.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5.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image" Target="../media/image5.e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0.wmf"/><Relationship Id="rId1" Type="http://schemas.openxmlformats.org/officeDocument/2006/relationships/image" Target="../media/image5.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0.wmf"/><Relationship Id="rId1" Type="http://schemas.openxmlformats.org/officeDocument/2006/relationships/image" Target="../media/image5.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image" Target="../media/image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03A8AD-BD49-4D4B-B4D9-48A2DFDFCEB8}" type="datetime8">
              <a:rPr lang="en-US" smtClean="0">
                <a:latin typeface="Segoe UI" pitchFamily="34" charset="0"/>
              </a:rPr>
              <a:t>12/14/2019 10:40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wmf>
</file>

<file path=ppt/media/image11.jpg>
</file>

<file path=ppt/media/image12.jpg>
</file>

<file path=ppt/media/image14.png>
</file>

<file path=ppt/media/image15.png>
</file>

<file path=ppt/media/image16.png>
</file>

<file path=ppt/media/image17.jpeg>
</file>

<file path=ppt/media/image18.jpg>
</file>

<file path=ppt/media/image19.jp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63F47BD-E307-49E2-9E7B-4FE23EF61AA4}" type="datetime8">
              <a:rPr lang="en-US" smtClean="0"/>
              <a:t>12/14/2019 10:40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3.emf"/><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oleObject" Target="../embeddings/oleObject8.bin"/><Relationship Id="rId5" Type="http://schemas.openxmlformats.org/officeDocument/2006/relationships/image" Target="../media/image7.emf"/><Relationship Id="rId4" Type="http://schemas.openxmlformats.org/officeDocument/2006/relationships/oleObject" Target="../embeddings/oleObject7.bin"/></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5.emf"/><Relationship Id="rId5" Type="http://schemas.openxmlformats.org/officeDocument/2006/relationships/oleObject" Target="../embeddings/oleObject13.bin"/><Relationship Id="rId4" Type="http://schemas.openxmlformats.org/officeDocument/2006/relationships/image" Target="../media/image3.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image" Target="../media/image9.emf"/><Relationship Id="rId5" Type="http://schemas.openxmlformats.org/officeDocument/2006/relationships/oleObject" Target="../embeddings/oleObject10.bin"/><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9.emf"/><Relationship Id="rId5" Type="http://schemas.openxmlformats.org/officeDocument/2006/relationships/oleObject" Target="../embeddings/oleObject12.bin"/><Relationship Id="rId4" Type="http://schemas.openxmlformats.org/officeDocument/2006/relationships/image" Target="../media/image5.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oleObject" Target="../embeddings/oleObject13.bin"/><Relationship Id="rId7"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3.emf"/><Relationship Id="rId5" Type="http://schemas.openxmlformats.org/officeDocument/2006/relationships/oleObject" Target="../embeddings/oleObject14.bin"/><Relationship Id="rId4" Type="http://schemas.openxmlformats.org/officeDocument/2006/relationships/image" Target="../media/image5.emf"/></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oleObject" Target="../embeddings/oleObject16.bin"/><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10.wmf"/><Relationship Id="rId5" Type="http://schemas.openxmlformats.org/officeDocument/2006/relationships/oleObject" Target="../embeddings/oleObject17.bin"/><Relationship Id="rId4" Type="http://schemas.openxmlformats.org/officeDocument/2006/relationships/image" Target="../media/image5.emf"/></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oleObject" Target="../embeddings/oleObject19.bin"/><Relationship Id="rId7"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10.wmf"/><Relationship Id="rId5" Type="http://schemas.openxmlformats.org/officeDocument/2006/relationships/oleObject" Target="../embeddings/oleObject20.bin"/><Relationship Id="rId4" Type="http://schemas.openxmlformats.org/officeDocument/2006/relationships/image" Target="../media/image5.emf"/></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Event presentation">
    <p:spTree>
      <p:nvGrpSpPr>
        <p:cNvPr id="1" name=""/>
        <p:cNvGrpSpPr/>
        <p:nvPr/>
      </p:nvGrpSpPr>
      <p:grpSpPr>
        <a:xfrm>
          <a:off x="0" y="0"/>
          <a:ext cx="0" cy="0"/>
          <a:chOff x="0" y="0"/>
          <a:chExt cx="0" cy="0"/>
        </a:xfrm>
      </p:grpSpPr>
      <p:sp>
        <p:nvSpPr>
          <p:cNvPr id="23" name="Rectángulo 22">
            <a:extLst>
              <a:ext uri="{FF2B5EF4-FFF2-40B4-BE49-F238E27FC236}">
                <a16:creationId xmlns:a16="http://schemas.microsoft.com/office/drawing/2014/main" id="{02E2C674-B5FF-45D7-8E77-0C5F2A08D2FA}"/>
              </a:ext>
            </a:extLst>
          </p:cNvPr>
          <p:cNvSpPr/>
          <p:nvPr userDrawn="1"/>
        </p:nvSpPr>
        <p:spPr bwMode="auto">
          <a:xfrm>
            <a:off x="-12700" y="0"/>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5" name="Imagen 14">
            <a:extLst>
              <a:ext uri="{FF2B5EF4-FFF2-40B4-BE49-F238E27FC236}">
                <a16:creationId xmlns:a16="http://schemas.microsoft.com/office/drawing/2014/main" id="{92EC712C-61A6-462D-A707-44F6B0F2DC34}"/>
              </a:ext>
            </a:extLst>
          </p:cNvPr>
          <p:cNvPicPr>
            <a:picLocks noChangeAspect="1"/>
          </p:cNvPicPr>
          <p:nvPr userDrawn="1"/>
        </p:nvPicPr>
        <p:blipFill rotWithShape="1">
          <a:blip r:embed="rId3"/>
          <a:srcRect b="1178"/>
          <a:stretch/>
        </p:blipFill>
        <p:spPr>
          <a:xfrm>
            <a:off x="-25400" y="321129"/>
            <a:ext cx="11430000" cy="6353630"/>
          </a:xfrm>
          <a:prstGeom prst="rect">
            <a:avLst/>
          </a:prstGeom>
        </p:spPr>
      </p:pic>
      <p:sp>
        <p:nvSpPr>
          <p:cNvPr id="18" name="Title 1">
            <a:extLst>
              <a:ext uri="{FF2B5EF4-FFF2-40B4-BE49-F238E27FC236}">
                <a16:creationId xmlns:a16="http://schemas.microsoft.com/office/drawing/2014/main" id="{1AB00EBF-DE02-4C3B-8469-CA4AA5EC211F}"/>
              </a:ext>
            </a:extLst>
          </p:cNvPr>
          <p:cNvSpPr>
            <a:spLocks noGrp="1"/>
          </p:cNvSpPr>
          <p:nvPr>
            <p:ph type="title" hasCustomPrompt="1"/>
          </p:nvPr>
        </p:nvSpPr>
        <p:spPr>
          <a:xfrm>
            <a:off x="3933372" y="1909117"/>
            <a:ext cx="4572000" cy="1046440"/>
          </a:xfrm>
          <a:noFill/>
        </p:spPr>
        <p:txBody>
          <a:bodyPr wrap="square" lIns="0" tIns="0" rIns="0" bIns="0" anchor="ctr" anchorCtr="0">
            <a:spAutoFit/>
          </a:bodyPr>
          <a:lstStyle>
            <a:lvl1pPr algn="ctr">
              <a:lnSpc>
                <a:spcPct val="110000"/>
              </a:lnSpc>
              <a:defRPr sz="3200" spc="-50" baseline="0">
                <a:solidFill>
                  <a:schemeClr val="tx1">
                    <a:lumMod val="75000"/>
                    <a:lumOff val="25000"/>
                  </a:schemeClr>
                </a:solidFill>
                <a:latin typeface="Quicksand" pitchFamily="2" charset="0"/>
                <a:cs typeface="Segoe UI" panose="020B0502040204020203" pitchFamily="34" charset="0"/>
              </a:defRPr>
            </a:lvl1pPr>
          </a:lstStyle>
          <a:p>
            <a:r>
              <a:rPr lang="en-US" dirty="0"/>
              <a:t>Event name</a:t>
            </a:r>
            <a:br>
              <a:rPr lang="en-US" dirty="0"/>
            </a:br>
            <a:r>
              <a:rPr lang="en-US" dirty="0"/>
              <a:t>Location &amp; Date</a:t>
            </a:r>
          </a:p>
        </p:txBody>
      </p:sp>
      <p:graphicFrame>
        <p:nvGraphicFramePr>
          <p:cNvPr id="27" name="Objeto 26">
            <a:extLst>
              <a:ext uri="{FF2B5EF4-FFF2-40B4-BE49-F238E27FC236}">
                <a16:creationId xmlns:a16="http://schemas.microsoft.com/office/drawing/2014/main" id="{BB5728F0-F98F-4B71-8389-39A003A309D8}"/>
              </a:ext>
            </a:extLst>
          </p:cNvPr>
          <p:cNvGraphicFramePr>
            <a:graphicFrameLocks noChangeAspect="1"/>
          </p:cNvGraphicFramePr>
          <p:nvPr userDrawn="1">
            <p:extLst>
              <p:ext uri="{D42A27DB-BD31-4B8C-83A1-F6EECF244321}">
                <p14:modId xmlns:p14="http://schemas.microsoft.com/office/powerpoint/2010/main" val="220645422"/>
              </p:ext>
            </p:extLst>
          </p:nvPr>
        </p:nvGraphicFramePr>
        <p:xfrm>
          <a:off x="5439259" y="1042631"/>
          <a:ext cx="710265" cy="667012"/>
        </p:xfrm>
        <a:graphic>
          <a:graphicData uri="http://schemas.openxmlformats.org/presentationml/2006/ole">
            <mc:AlternateContent xmlns:mc="http://schemas.openxmlformats.org/markup-compatibility/2006">
              <mc:Choice xmlns:v="urn:schemas-microsoft-com:vml" Requires="v">
                <p:oleObj spid="_x0000_s2178" name="CorelDRAW" r:id="rId4" imgW="1486020" imgH="1396161" progId="CorelDraw.Graphic.21">
                  <p:embed/>
                </p:oleObj>
              </mc:Choice>
              <mc:Fallback>
                <p:oleObj name="CorelDRAW" r:id="rId4" imgW="1486020" imgH="1396161" progId="CorelDraw.Graphic.21">
                  <p:embed/>
                  <p:pic>
                    <p:nvPicPr>
                      <p:cNvPr id="0" name=""/>
                      <p:cNvPicPr/>
                      <p:nvPr/>
                    </p:nvPicPr>
                    <p:blipFill>
                      <a:blip r:embed="rId5"/>
                      <a:stretch>
                        <a:fillRect/>
                      </a:stretch>
                    </p:blipFill>
                    <p:spPr>
                      <a:xfrm>
                        <a:off x="5439259" y="1042631"/>
                        <a:ext cx="710265" cy="667012"/>
                      </a:xfrm>
                      <a:prstGeom prst="rect">
                        <a:avLst/>
                      </a:prstGeom>
                    </p:spPr>
                  </p:pic>
                </p:oleObj>
              </mc:Fallback>
            </mc:AlternateContent>
          </a:graphicData>
        </a:graphic>
      </p:graphicFrame>
      <p:graphicFrame>
        <p:nvGraphicFramePr>
          <p:cNvPr id="33" name="Objeto 32">
            <a:extLst>
              <a:ext uri="{FF2B5EF4-FFF2-40B4-BE49-F238E27FC236}">
                <a16:creationId xmlns:a16="http://schemas.microsoft.com/office/drawing/2014/main" id="{89D2B098-3629-4A15-AB7A-01096ACE3E57}"/>
              </a:ext>
            </a:extLst>
          </p:cNvPr>
          <p:cNvGraphicFramePr>
            <a:graphicFrameLocks noChangeAspect="1"/>
          </p:cNvGraphicFramePr>
          <p:nvPr userDrawn="1">
            <p:extLst>
              <p:ext uri="{D42A27DB-BD31-4B8C-83A1-F6EECF244321}">
                <p14:modId xmlns:p14="http://schemas.microsoft.com/office/powerpoint/2010/main" val="50949027"/>
              </p:ext>
            </p:extLst>
          </p:nvPr>
        </p:nvGraphicFramePr>
        <p:xfrm>
          <a:off x="9846127" y="6397890"/>
          <a:ext cx="2079173" cy="277961"/>
        </p:xfrm>
        <a:graphic>
          <a:graphicData uri="http://schemas.openxmlformats.org/presentationml/2006/ole">
            <mc:AlternateContent xmlns:mc="http://schemas.openxmlformats.org/markup-compatibility/2006">
              <mc:Choice xmlns:v="urn:schemas-microsoft-com:vml" Requires="v">
                <p:oleObj spid="_x0000_s2179" name="CorelDRAW" r:id="rId6" imgW="10437565" imgH="1396161" progId="CorelDraw.Graphic.21">
                  <p:embed/>
                </p:oleObj>
              </mc:Choice>
              <mc:Fallback>
                <p:oleObj name="CorelDRAW" r:id="rId6" imgW="10437565" imgH="1396161" progId="CorelDraw.Graphic.21">
                  <p:embed/>
                  <p:pic>
                    <p:nvPicPr>
                      <p:cNvPr id="51" name="Objeto 50">
                        <a:extLst>
                          <a:ext uri="{FF2B5EF4-FFF2-40B4-BE49-F238E27FC236}">
                            <a16:creationId xmlns:a16="http://schemas.microsoft.com/office/drawing/2014/main" id="{91D93BB6-13B2-429F-A718-D2764950A601}"/>
                          </a:ext>
                        </a:extLst>
                      </p:cNvPr>
                      <p:cNvPicPr/>
                      <p:nvPr/>
                    </p:nvPicPr>
                    <p:blipFill>
                      <a:blip r:embed="rId7"/>
                      <a:stretch>
                        <a:fillRect/>
                      </a:stretch>
                    </p:blipFill>
                    <p:spPr>
                      <a:xfrm>
                        <a:off x="9846127" y="6397890"/>
                        <a:ext cx="2079173" cy="277961"/>
                      </a:xfrm>
                      <a:prstGeom prst="rect">
                        <a:avLst/>
                      </a:prstGeom>
                    </p:spPr>
                  </p:pic>
                </p:oleObj>
              </mc:Fallback>
            </mc:AlternateContent>
          </a:graphicData>
        </a:graphic>
      </p:graphicFrame>
    </p:spTree>
    <p:extLst>
      <p:ext uri="{BB962C8B-B14F-4D97-AF65-F5344CB8AC3E}">
        <p14:creationId xmlns:p14="http://schemas.microsoft.com/office/powerpoint/2010/main" val="720764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noFill/>
        </p:spPr>
        <p:txBody>
          <a:bodyPr lIns="0" tIns="0" rIns="0" bIns="0" anchor="b" anchorCtr="0">
            <a:spAutoFit/>
          </a:bodyPr>
          <a:lstStyle>
            <a:lvl1pPr>
              <a:defRPr sz="4400" b="1" spc="-50" baseline="0">
                <a:solidFill>
                  <a:srgbClr val="D6532B"/>
                </a:solidFill>
                <a:latin typeface="Quicksand" pitchFamily="2" charset="0"/>
                <a:cs typeface="Segoe UI" panose="020B0502040204020203" pitchFamily="34" charset="0"/>
              </a:defRPr>
            </a:lvl1pPr>
          </a:lstStyle>
          <a:p>
            <a:r>
              <a:rPr lang="en-US" dirty="0"/>
              <a:t>Important Statement</a:t>
            </a:r>
          </a:p>
        </p:txBody>
      </p:sp>
      <p:sp>
        <p:nvSpPr>
          <p:cNvPr id="5" name="Text Placeholder 4"/>
          <p:cNvSpPr>
            <a:spLocks noGrp="1"/>
          </p:cNvSpPr>
          <p:nvPr>
            <p:ph type="body" sz="quarter" idx="12" hasCustomPrompt="1"/>
          </p:nvPr>
        </p:nvSpPr>
        <p:spPr>
          <a:xfrm>
            <a:off x="1651000" y="3413760"/>
            <a:ext cx="9144000" cy="338554"/>
          </a:xfrm>
          <a:noFill/>
        </p:spPr>
        <p:txBody>
          <a:bodyPr wrap="square" lIns="0" tIns="0" rIns="0" bIns="0">
            <a:spAutoFit/>
          </a:bodyPr>
          <a:lstStyle>
            <a:lvl1pPr marL="0" indent="0">
              <a:spcBef>
                <a:spcPts val="0"/>
              </a:spcBef>
              <a:buNone/>
              <a:defRPr sz="2200" spc="0" baseline="0">
                <a:solidFill>
                  <a:srgbClr val="43444A"/>
                </a:solidFill>
                <a:latin typeface="Quicksand" pitchFamily="2" charset="0"/>
                <a:cs typeface="Segoe UI" panose="020B0502040204020203" pitchFamily="34" charset="0"/>
              </a:defRPr>
            </a:lvl1pPr>
          </a:lstStyle>
          <a:p>
            <a:pPr lvl="0"/>
            <a:r>
              <a:rPr lang="en-US" dirty="0"/>
              <a:t>Optional subtitle</a:t>
            </a:r>
          </a:p>
        </p:txBody>
      </p:sp>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inal">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E040693-2661-4727-9EA2-5950B412CA24}"/>
              </a:ext>
            </a:extLst>
          </p:cNvPr>
          <p:cNvSpPr/>
          <p:nvPr userDrawn="1"/>
        </p:nvSpPr>
        <p:spPr bwMode="auto">
          <a:xfrm>
            <a:off x="0" y="-10285"/>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28" name="Objeto 27">
            <a:extLst>
              <a:ext uri="{FF2B5EF4-FFF2-40B4-BE49-F238E27FC236}">
                <a16:creationId xmlns:a16="http://schemas.microsoft.com/office/drawing/2014/main" id="{5DEB6C23-8509-4297-A490-EE57516A61DD}"/>
              </a:ext>
            </a:extLst>
          </p:cNvPr>
          <p:cNvGraphicFramePr>
            <a:graphicFrameLocks noChangeAspect="1"/>
          </p:cNvGraphicFramePr>
          <p:nvPr userDrawn="1">
            <p:extLst>
              <p:ext uri="{D42A27DB-BD31-4B8C-83A1-F6EECF244321}">
                <p14:modId xmlns:p14="http://schemas.microsoft.com/office/powerpoint/2010/main" val="735923017"/>
              </p:ext>
            </p:extLst>
          </p:nvPr>
        </p:nvGraphicFramePr>
        <p:xfrm>
          <a:off x="762990" y="284429"/>
          <a:ext cx="2572522" cy="343916"/>
        </p:xfrm>
        <a:graphic>
          <a:graphicData uri="http://schemas.openxmlformats.org/presentationml/2006/ole">
            <mc:AlternateContent xmlns:mc="http://schemas.openxmlformats.org/markup-compatibility/2006">
              <mc:Choice xmlns:v="urn:schemas-microsoft-com:vml" Requires="v">
                <p:oleObj spid="_x0000_s11376" name="CorelDRAW" r:id="rId3" imgW="10437565" imgH="1396161" progId="CorelDraw.Graphic.21">
                  <p:embed/>
                </p:oleObj>
              </mc:Choice>
              <mc:Fallback>
                <p:oleObj name="CorelDRAW" r:id="rId3" imgW="10437565" imgH="1396161" progId="CorelDraw.Graphic.21">
                  <p:embed/>
                  <p:pic>
                    <p:nvPicPr>
                      <p:cNvPr id="28" name="Objeto 27">
                        <a:extLst>
                          <a:ext uri="{FF2B5EF4-FFF2-40B4-BE49-F238E27FC236}">
                            <a16:creationId xmlns:a16="http://schemas.microsoft.com/office/drawing/2014/main" id="{5DEB6C23-8509-4297-A490-EE57516A61DD}"/>
                          </a:ext>
                        </a:extLst>
                      </p:cNvPr>
                      <p:cNvPicPr/>
                      <p:nvPr/>
                    </p:nvPicPr>
                    <p:blipFill>
                      <a:blip r:embed="rId4"/>
                      <a:stretch>
                        <a:fillRect/>
                      </a:stretch>
                    </p:blipFill>
                    <p:spPr>
                      <a:xfrm>
                        <a:off x="762990" y="284429"/>
                        <a:ext cx="2572522" cy="343916"/>
                      </a:xfrm>
                      <a:prstGeom prst="rect">
                        <a:avLst/>
                      </a:prstGeom>
                    </p:spPr>
                  </p:pic>
                </p:oleObj>
              </mc:Fallback>
            </mc:AlternateContent>
          </a:graphicData>
        </a:graphic>
      </p:graphicFrame>
      <p:sp>
        <p:nvSpPr>
          <p:cNvPr id="47" name="Title 1">
            <a:extLst>
              <a:ext uri="{FF2B5EF4-FFF2-40B4-BE49-F238E27FC236}">
                <a16:creationId xmlns:a16="http://schemas.microsoft.com/office/drawing/2014/main" id="{4DFD365B-B896-494A-8FE6-10A949BCC72E}"/>
              </a:ext>
            </a:extLst>
          </p:cNvPr>
          <p:cNvSpPr>
            <a:spLocks noGrp="1"/>
          </p:cNvSpPr>
          <p:nvPr>
            <p:ph type="title" hasCustomPrompt="1"/>
          </p:nvPr>
        </p:nvSpPr>
        <p:spPr>
          <a:xfrm>
            <a:off x="762991" y="2046590"/>
            <a:ext cx="4075714" cy="430887"/>
          </a:xfrm>
          <a:noFill/>
        </p:spPr>
        <p:txBody>
          <a:bodyPr wrap="square" lIns="0" tIns="0" rIns="0" bIns="0" anchor="b" anchorCtr="0">
            <a:spAutoFit/>
          </a:bodyPr>
          <a:lstStyle>
            <a:lvl1pPr>
              <a:defRPr sz="2800" b="1" spc="-50" baseline="0">
                <a:solidFill>
                  <a:srgbClr val="D6532B"/>
                </a:solidFill>
                <a:latin typeface="Quicksand" pitchFamily="2" charset="0"/>
                <a:cs typeface="Segoe UI" panose="020B0502040204020203" pitchFamily="34" charset="0"/>
              </a:defRPr>
            </a:lvl1pPr>
          </a:lstStyle>
          <a:p>
            <a:r>
              <a:rPr lang="en-US" dirty="0"/>
              <a:t>Presentation title </a:t>
            </a:r>
          </a:p>
        </p:txBody>
      </p:sp>
      <p:sp>
        <p:nvSpPr>
          <p:cNvPr id="48" name="Text Placeholder 4">
            <a:extLst>
              <a:ext uri="{FF2B5EF4-FFF2-40B4-BE49-F238E27FC236}">
                <a16:creationId xmlns:a16="http://schemas.microsoft.com/office/drawing/2014/main" id="{66B46FDF-C521-49AD-BEA9-93B967D77916}"/>
              </a:ext>
            </a:extLst>
          </p:cNvPr>
          <p:cNvSpPr>
            <a:spLocks noGrp="1"/>
          </p:cNvSpPr>
          <p:nvPr>
            <p:ph type="body" sz="quarter" idx="12" hasCustomPrompt="1"/>
          </p:nvPr>
        </p:nvSpPr>
        <p:spPr>
          <a:xfrm>
            <a:off x="762991" y="2877195"/>
            <a:ext cx="4075714" cy="246221"/>
          </a:xfrm>
          <a:noFill/>
        </p:spPr>
        <p:txBody>
          <a:bodyPr wrap="square" lIns="0" tIns="0" rIns="0" bIns="0">
            <a:spAutoFit/>
          </a:bodyPr>
          <a:lstStyle>
            <a:lvl1pPr marL="0" indent="0">
              <a:spcBef>
                <a:spcPts val="0"/>
              </a:spcBef>
              <a:buNone/>
              <a:defRPr sz="1600" b="1" spc="0" baseline="0">
                <a:solidFill>
                  <a:srgbClr val="43444A"/>
                </a:solidFill>
                <a:latin typeface="Quicksand" pitchFamily="2" charset="0"/>
                <a:cs typeface="Segoe UI" panose="020B0502040204020203" pitchFamily="34" charset="0"/>
              </a:defRPr>
            </a:lvl1pPr>
          </a:lstStyle>
          <a:p>
            <a:pPr lvl="0"/>
            <a:r>
              <a:rPr lang="en-US" dirty="0"/>
              <a:t>Speaker one name</a:t>
            </a:r>
          </a:p>
        </p:txBody>
      </p:sp>
      <p:sp>
        <p:nvSpPr>
          <p:cNvPr id="49" name="Text Placeholder 4">
            <a:extLst>
              <a:ext uri="{FF2B5EF4-FFF2-40B4-BE49-F238E27FC236}">
                <a16:creationId xmlns:a16="http://schemas.microsoft.com/office/drawing/2014/main" id="{12D57396-EFC5-451B-95B9-F7C757738E48}"/>
              </a:ext>
            </a:extLst>
          </p:cNvPr>
          <p:cNvSpPr>
            <a:spLocks noGrp="1"/>
          </p:cNvSpPr>
          <p:nvPr>
            <p:ph type="body" sz="quarter" idx="15" hasCustomPrompt="1"/>
          </p:nvPr>
        </p:nvSpPr>
        <p:spPr>
          <a:xfrm>
            <a:off x="762987" y="3200854"/>
            <a:ext cx="4075714" cy="215444"/>
          </a:xfrm>
          <a:noFill/>
        </p:spPr>
        <p:txBody>
          <a:bodyPr wrap="square" lIns="0" tIns="0" rIns="0" bIns="0">
            <a:spAutoFit/>
          </a:bodyPr>
          <a:lstStyle>
            <a:lvl1pPr marL="0" indent="0">
              <a:spcBef>
                <a:spcPts val="0"/>
              </a:spcBef>
              <a:buNone/>
              <a:defRPr sz="1400" spc="0" baseline="0">
                <a:solidFill>
                  <a:srgbClr val="43444A"/>
                </a:solidFill>
                <a:latin typeface="Quicksand" pitchFamily="2" charset="0"/>
                <a:cs typeface="Segoe UI" panose="020B0502040204020203" pitchFamily="34" charset="0"/>
              </a:defRPr>
            </a:lvl1pPr>
          </a:lstStyle>
          <a:p>
            <a:pPr lvl="0"/>
            <a:r>
              <a:rPr lang="en-US" dirty="0"/>
              <a:t>Speaker one subtitle text</a:t>
            </a:r>
          </a:p>
        </p:txBody>
      </p:sp>
      <p:sp>
        <p:nvSpPr>
          <p:cNvPr id="50" name="Text Placeholder 4">
            <a:extLst>
              <a:ext uri="{FF2B5EF4-FFF2-40B4-BE49-F238E27FC236}">
                <a16:creationId xmlns:a16="http://schemas.microsoft.com/office/drawing/2014/main" id="{51B86F1B-CC72-4D61-B3C7-3A3A7F1917EA}"/>
              </a:ext>
            </a:extLst>
          </p:cNvPr>
          <p:cNvSpPr>
            <a:spLocks noGrp="1"/>
          </p:cNvSpPr>
          <p:nvPr>
            <p:ph type="body" sz="quarter" idx="16" hasCustomPrompt="1"/>
          </p:nvPr>
        </p:nvSpPr>
        <p:spPr>
          <a:xfrm>
            <a:off x="762989" y="3697765"/>
            <a:ext cx="4075714" cy="246221"/>
          </a:xfrm>
          <a:noFill/>
        </p:spPr>
        <p:txBody>
          <a:bodyPr wrap="square" lIns="0" tIns="0" rIns="0" bIns="0">
            <a:spAutoFit/>
          </a:bodyPr>
          <a:lstStyle>
            <a:lvl1pPr marL="0" indent="0">
              <a:spcBef>
                <a:spcPts val="0"/>
              </a:spcBef>
              <a:buNone/>
              <a:defRPr sz="1600" b="1" spc="0" baseline="0">
                <a:solidFill>
                  <a:srgbClr val="43444A"/>
                </a:solidFill>
                <a:latin typeface="Quicksand" pitchFamily="2" charset="0"/>
                <a:cs typeface="Segoe UI" panose="020B0502040204020203" pitchFamily="34" charset="0"/>
              </a:defRPr>
            </a:lvl1pPr>
          </a:lstStyle>
          <a:p>
            <a:pPr lvl="0"/>
            <a:r>
              <a:rPr lang="en-US" dirty="0"/>
              <a:t>Speaker two name</a:t>
            </a:r>
          </a:p>
        </p:txBody>
      </p:sp>
      <p:sp>
        <p:nvSpPr>
          <p:cNvPr id="51" name="Text Placeholder 4">
            <a:extLst>
              <a:ext uri="{FF2B5EF4-FFF2-40B4-BE49-F238E27FC236}">
                <a16:creationId xmlns:a16="http://schemas.microsoft.com/office/drawing/2014/main" id="{99034E33-EA6D-4423-AA68-C9AE5E141070}"/>
              </a:ext>
            </a:extLst>
          </p:cNvPr>
          <p:cNvSpPr>
            <a:spLocks noGrp="1"/>
          </p:cNvSpPr>
          <p:nvPr>
            <p:ph type="body" sz="quarter" idx="17" hasCustomPrompt="1"/>
          </p:nvPr>
        </p:nvSpPr>
        <p:spPr>
          <a:xfrm>
            <a:off x="762987" y="4005543"/>
            <a:ext cx="4075714" cy="215444"/>
          </a:xfrm>
          <a:noFill/>
        </p:spPr>
        <p:txBody>
          <a:bodyPr wrap="square" lIns="0" tIns="0" rIns="0" bIns="0">
            <a:spAutoFit/>
          </a:bodyPr>
          <a:lstStyle>
            <a:lvl1pPr marL="0" indent="0">
              <a:spcBef>
                <a:spcPts val="0"/>
              </a:spcBef>
              <a:buNone/>
              <a:defRPr sz="1400" spc="0" baseline="0">
                <a:solidFill>
                  <a:srgbClr val="43444A"/>
                </a:solidFill>
                <a:latin typeface="Quicksand" pitchFamily="2" charset="0"/>
                <a:cs typeface="Segoe UI" panose="020B0502040204020203" pitchFamily="34" charset="0"/>
              </a:defRPr>
            </a:lvl1pPr>
          </a:lstStyle>
          <a:p>
            <a:pPr lvl="0"/>
            <a:r>
              <a:rPr lang="en-US" dirty="0"/>
              <a:t>Speaker two subtitle text</a:t>
            </a:r>
          </a:p>
        </p:txBody>
      </p:sp>
      <p:graphicFrame>
        <p:nvGraphicFramePr>
          <p:cNvPr id="54" name="Objeto 53">
            <a:extLst>
              <a:ext uri="{FF2B5EF4-FFF2-40B4-BE49-F238E27FC236}">
                <a16:creationId xmlns:a16="http://schemas.microsoft.com/office/drawing/2014/main" id="{18EE27E7-99E8-4BDD-9250-2EBB1BFE7115}"/>
              </a:ext>
            </a:extLst>
          </p:cNvPr>
          <p:cNvGraphicFramePr>
            <a:graphicFrameLocks noChangeAspect="1"/>
          </p:cNvGraphicFramePr>
          <p:nvPr userDrawn="1">
            <p:extLst>
              <p:ext uri="{D42A27DB-BD31-4B8C-83A1-F6EECF244321}">
                <p14:modId xmlns:p14="http://schemas.microsoft.com/office/powerpoint/2010/main" val="3305420910"/>
              </p:ext>
            </p:extLst>
          </p:nvPr>
        </p:nvGraphicFramePr>
        <p:xfrm>
          <a:off x="4226748" y="-1288548"/>
          <a:ext cx="3716176" cy="3489871"/>
        </p:xfrm>
        <a:graphic>
          <a:graphicData uri="http://schemas.openxmlformats.org/presentationml/2006/ole">
            <mc:AlternateContent xmlns:mc="http://schemas.openxmlformats.org/markup-compatibility/2006">
              <mc:Choice xmlns:v="urn:schemas-microsoft-com:vml" Requires="v">
                <p:oleObj spid="_x0000_s11377" name="CorelDRAW" r:id="rId5" imgW="1486020" imgH="1396161" progId="CorelDraw.Graphic.21">
                  <p:embed/>
                </p:oleObj>
              </mc:Choice>
              <mc:Fallback>
                <p:oleObj name="CorelDRAW" r:id="rId5" imgW="1486020" imgH="1396161" progId="CorelDraw.Graphic.21">
                  <p:embed/>
                  <p:pic>
                    <p:nvPicPr>
                      <p:cNvPr id="7" name="Objeto 6">
                        <a:extLst>
                          <a:ext uri="{FF2B5EF4-FFF2-40B4-BE49-F238E27FC236}">
                            <a16:creationId xmlns:a16="http://schemas.microsoft.com/office/drawing/2014/main" id="{32E413D6-B6AC-40F0-85EC-A2927B20E6EB}"/>
                          </a:ext>
                        </a:extLst>
                      </p:cNvPr>
                      <p:cNvPicPr/>
                      <p:nvPr/>
                    </p:nvPicPr>
                    <p:blipFill>
                      <a:blip r:embed="rId6"/>
                      <a:stretch>
                        <a:fillRect/>
                      </a:stretch>
                    </p:blipFill>
                    <p:spPr>
                      <a:xfrm>
                        <a:off x="4226748" y="-1288548"/>
                        <a:ext cx="3716176" cy="3489871"/>
                      </a:xfrm>
                      <a:prstGeom prst="rect">
                        <a:avLst/>
                      </a:prstGeom>
                    </p:spPr>
                  </p:pic>
                </p:oleObj>
              </mc:Fallback>
            </mc:AlternateContent>
          </a:graphicData>
        </a:graphic>
      </p:graphicFrame>
      <p:sp>
        <p:nvSpPr>
          <p:cNvPr id="56" name="Title 1">
            <a:extLst>
              <a:ext uri="{FF2B5EF4-FFF2-40B4-BE49-F238E27FC236}">
                <a16:creationId xmlns:a16="http://schemas.microsoft.com/office/drawing/2014/main" id="{8761AF01-7317-4FAE-9A1B-666EB08D523C}"/>
              </a:ext>
            </a:extLst>
          </p:cNvPr>
          <p:cNvSpPr txBox="1">
            <a:spLocks/>
          </p:cNvSpPr>
          <p:nvPr userDrawn="1"/>
        </p:nvSpPr>
        <p:spPr>
          <a:xfrm>
            <a:off x="8399659" y="27791"/>
            <a:ext cx="3139223" cy="800219"/>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2800" b="1" kern="1200" cap="none" spc="-50" baseline="0">
                <a:ln w="3175">
                  <a:noFill/>
                </a:ln>
                <a:solidFill>
                  <a:srgbClr val="D6532B"/>
                </a:solidFill>
                <a:effectLst/>
                <a:latin typeface="Quicksand" pitchFamily="2" charset="0"/>
                <a:ea typeface="+mn-ea"/>
                <a:cs typeface="Segoe UI" panose="020B0502040204020203" pitchFamily="34" charset="0"/>
              </a:defRPr>
            </a:lvl1pPr>
          </a:lstStyle>
          <a:p>
            <a:pPr algn="ctr"/>
            <a:br>
              <a:rPr lang="es-ES" sz="2400" dirty="0"/>
            </a:br>
            <a:r>
              <a:rPr lang="es-ES" sz="2800" b="0" i="0" kern="1200" cap="none" spc="-50" baseline="0" dirty="0" err="1">
                <a:ln w="3175">
                  <a:noFill/>
                </a:ln>
                <a:solidFill>
                  <a:srgbClr val="D6532B"/>
                </a:solidFill>
                <a:effectLst/>
                <a:latin typeface="Quicksand" pitchFamily="2" charset="0"/>
                <a:ea typeface="+mn-ea"/>
                <a:cs typeface="Segoe UI" panose="020B0502040204020203" pitchFamily="34" charset="0"/>
              </a:rPr>
              <a:t>Help</a:t>
            </a:r>
            <a:r>
              <a:rPr lang="es-ES" sz="2800" b="0" i="0" kern="1200" cap="none" spc="-50" baseline="0" dirty="0">
                <a:ln w="3175">
                  <a:noFill/>
                </a:ln>
                <a:solidFill>
                  <a:srgbClr val="D6532B"/>
                </a:solidFill>
                <a:effectLst/>
                <a:latin typeface="Quicksand" pitchFamily="2" charset="0"/>
                <a:ea typeface="+mn-ea"/>
                <a:cs typeface="Segoe UI" panose="020B0502040204020203" pitchFamily="34" charset="0"/>
              </a:rPr>
              <a:t> </a:t>
            </a:r>
            <a:r>
              <a:rPr lang="es-ES" sz="2800" b="0" i="0" kern="1200" cap="none" spc="-50" baseline="0" dirty="0" err="1">
                <a:ln w="3175">
                  <a:noFill/>
                </a:ln>
                <a:solidFill>
                  <a:srgbClr val="D6532B"/>
                </a:solidFill>
                <a:effectLst/>
                <a:latin typeface="Quicksand" pitchFamily="2" charset="0"/>
                <a:ea typeface="+mn-ea"/>
                <a:cs typeface="Segoe UI" panose="020B0502040204020203" pitchFamily="34" charset="0"/>
              </a:rPr>
              <a:t>us</a:t>
            </a:r>
            <a:r>
              <a:rPr lang="es-ES" sz="2800" b="0" i="0" kern="1200" cap="none" spc="-50" baseline="0" dirty="0">
                <a:ln w="3175">
                  <a:noFill/>
                </a:ln>
                <a:solidFill>
                  <a:srgbClr val="D6532B"/>
                </a:solidFill>
                <a:effectLst/>
                <a:latin typeface="Quicksand" pitchFamily="2" charset="0"/>
                <a:ea typeface="+mn-ea"/>
                <a:cs typeface="Segoe UI" panose="020B0502040204020203" pitchFamily="34" charset="0"/>
              </a:rPr>
              <a:t> </a:t>
            </a:r>
            <a:r>
              <a:rPr lang="es-ES" sz="2800" b="0" i="0" kern="1200" cap="none" spc="-50" baseline="0" dirty="0" err="1">
                <a:ln w="3175">
                  <a:noFill/>
                </a:ln>
                <a:solidFill>
                  <a:srgbClr val="D6532B"/>
                </a:solidFill>
                <a:effectLst/>
                <a:latin typeface="Quicksand" pitchFamily="2" charset="0"/>
                <a:ea typeface="+mn-ea"/>
                <a:cs typeface="Segoe UI" panose="020B0502040204020203" pitchFamily="34" charset="0"/>
              </a:rPr>
              <a:t>grow</a:t>
            </a:r>
            <a:r>
              <a:rPr lang="es-ES" sz="2800" b="0" i="0" kern="1200" cap="none" spc="-50" baseline="0" dirty="0">
                <a:ln w="3175">
                  <a:noFill/>
                </a:ln>
                <a:solidFill>
                  <a:srgbClr val="D6532B"/>
                </a:solidFill>
                <a:effectLst/>
                <a:latin typeface="Quicksand" pitchFamily="2" charset="0"/>
                <a:ea typeface="+mn-ea"/>
                <a:cs typeface="Segoe UI" panose="020B0502040204020203" pitchFamily="34" charset="0"/>
              </a:rPr>
              <a:t>!</a:t>
            </a:r>
            <a:endParaRPr lang="es-ES" sz="2400" b="1" dirty="0">
              <a:solidFill>
                <a:srgbClr val="D6532B"/>
              </a:solidFill>
            </a:endParaRPr>
          </a:p>
        </p:txBody>
      </p:sp>
      <p:sp>
        <p:nvSpPr>
          <p:cNvPr id="27" name="CuadroTexto 26">
            <a:extLst>
              <a:ext uri="{FF2B5EF4-FFF2-40B4-BE49-F238E27FC236}">
                <a16:creationId xmlns:a16="http://schemas.microsoft.com/office/drawing/2014/main" id="{4ED99285-A992-4D3F-9B0B-7D505E9376C7}"/>
              </a:ext>
            </a:extLst>
          </p:cNvPr>
          <p:cNvSpPr txBox="1"/>
          <p:nvPr userDrawn="1"/>
        </p:nvSpPr>
        <p:spPr>
          <a:xfrm>
            <a:off x="4838701" y="213369"/>
            <a:ext cx="2708599" cy="830997"/>
          </a:xfrm>
          <a:prstGeom prst="rect">
            <a:avLst/>
          </a:prstGeom>
          <a:noFill/>
        </p:spPr>
        <p:txBody>
          <a:bodyPr wrap="square" lIns="0" tIns="0" rIns="0" bIns="0" rtlCol="0">
            <a:spAutoFit/>
          </a:bodyPr>
          <a:lstStyle/>
          <a:p>
            <a:pPr algn="l"/>
            <a:r>
              <a:rPr lang="es-ES" sz="5400" b="1" dirty="0" err="1">
                <a:solidFill>
                  <a:schemeClr val="bg1"/>
                </a:solidFill>
                <a:latin typeface="Quicksand" pitchFamily="2" charset="0"/>
              </a:rPr>
              <a:t>Thanks</a:t>
            </a:r>
            <a:r>
              <a:rPr lang="es-ES" sz="5400" b="1" dirty="0">
                <a:solidFill>
                  <a:schemeClr val="bg1"/>
                </a:solidFill>
                <a:latin typeface="Quicksand" pitchFamily="2" charset="0"/>
              </a:rPr>
              <a:t>!</a:t>
            </a:r>
          </a:p>
        </p:txBody>
      </p:sp>
    </p:spTree>
    <p:extLst>
      <p:ext uri="{BB962C8B-B14F-4D97-AF65-F5344CB8AC3E}">
        <p14:creationId xmlns:p14="http://schemas.microsoft.com/office/powerpoint/2010/main" val="2848544143"/>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afterEffect">
                                  <p:stCondLst>
                                    <p:cond delay="0"/>
                                  </p:stCondLst>
                                  <p:endCondLst>
                                    <p:cond evt="onNext" delay="0">
                                      <p:tgtEl>
                                        <p:sldTgt/>
                                      </p:tgtEl>
                                    </p:cond>
                                  </p:endCondLst>
                                  <p:childTnLst>
                                    <p:animRot by="43200000">
                                      <p:cBhvr>
                                        <p:cTn id="6" dur="20000" fill="hold"/>
                                        <p:tgtEl>
                                          <p:spTgt spid="5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9">
            <a:extLst>
              <a:ext uri="{FF2B5EF4-FFF2-40B4-BE49-F238E27FC236}">
                <a16:creationId xmlns:a16="http://schemas.microsoft.com/office/drawing/2014/main" id="{9BD5E06F-7AD1-8645-8492-77AAEE69C746}"/>
              </a:ext>
            </a:extLst>
          </p:cNvPr>
          <p:cNvSpPr>
            <a:spLocks noGrp="1"/>
          </p:cNvSpPr>
          <p:nvPr>
            <p:ph type="body" sz="quarter" idx="14" hasCustomPrompt="1"/>
          </p:nvPr>
        </p:nvSpPr>
        <p:spPr>
          <a:xfrm>
            <a:off x="585217" y="2069103"/>
            <a:ext cx="2896537" cy="579518"/>
          </a:xfrm>
        </p:spPr>
        <p:txBody>
          <a:bodyPr lIns="274320" anchor="t"/>
          <a:lstStyle>
            <a:lvl1pPr marL="0" indent="0" algn="l">
              <a:lnSpc>
                <a:spcPct val="150000"/>
              </a:lnSpc>
              <a:buNone/>
              <a:defRPr/>
            </a:lvl1pPr>
          </a:lstStyle>
          <a:p>
            <a:pPr lvl="0"/>
            <a:r>
              <a:rPr lang="en-US"/>
              <a:t>Click to add text</a:t>
            </a:r>
          </a:p>
        </p:txBody>
      </p:sp>
    </p:spTree>
    <p:extLst>
      <p:ext uri="{BB962C8B-B14F-4D97-AF65-F5344CB8AC3E}">
        <p14:creationId xmlns:p14="http://schemas.microsoft.com/office/powerpoint/2010/main" val="15187497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7" grpId="0" build="p">
        <p:tmplLst>
          <p:tmpl lvl="1">
            <p:tnLst>
              <p:par>
                <p:cTn presetID="10"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 Left - List Right - No Animation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1630800"/>
            <a:ext cx="7535115" cy="579518"/>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9">
            <a:extLst>
              <a:ext uri="{FF2B5EF4-FFF2-40B4-BE49-F238E27FC236}">
                <a16:creationId xmlns:a16="http://schemas.microsoft.com/office/drawing/2014/main" id="{2127F81C-E226-7045-96B4-EA09A1C75B0C}"/>
              </a:ext>
            </a:extLst>
          </p:cNvPr>
          <p:cNvSpPr>
            <a:spLocks noGrp="1"/>
          </p:cNvSpPr>
          <p:nvPr>
            <p:ph type="body" sz="quarter" idx="14" hasCustomPrompt="1"/>
          </p:nvPr>
        </p:nvSpPr>
        <p:spPr>
          <a:xfrm>
            <a:off x="585218" y="1630800"/>
            <a:ext cx="2861368" cy="579518"/>
          </a:xfrm>
        </p:spPr>
        <p:txBody>
          <a:bodyPr lIns="274320" anchor="t"/>
          <a:lstStyle>
            <a:lvl1pPr marL="0" indent="0" algn="l">
              <a:lnSpc>
                <a:spcPct val="150000"/>
              </a:lnSpc>
              <a:buNone/>
              <a:defRPr/>
            </a:lvl1pPr>
          </a:lstStyle>
          <a:p>
            <a:pPr lvl="0"/>
            <a:r>
              <a:rPr lang="en-US"/>
              <a:t>Click to add text</a:t>
            </a:r>
          </a:p>
        </p:txBody>
      </p:sp>
    </p:spTree>
    <p:extLst>
      <p:ext uri="{BB962C8B-B14F-4D97-AF65-F5344CB8AC3E}">
        <p14:creationId xmlns:p14="http://schemas.microsoft.com/office/powerpoint/2010/main" val="1990891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p:spPr>
        <p:txBody>
          <a:bodyPr lIns="274320" anchor="t"/>
          <a:lstStyle>
            <a:lvl1pPr marL="0" indent="0" algn="r">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p:spPr>
        <p:txBody>
          <a:bodyPr lIns="274320" anchor="ctr"/>
          <a:lstStyle>
            <a:lvl1pPr marL="0" indent="0" algn="l">
              <a:buNone/>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p:spPr>
        <p:txBody>
          <a:bodyPr lIns="274320" anchor="ctr"/>
          <a:lstStyle>
            <a:lvl1pPr marL="0" indent="0" algn="l">
              <a:buNone/>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p:spPr>
        <p:txBody>
          <a:bodyPr anchor="ctr">
            <a:noAutofit/>
          </a:bodyPr>
          <a:lstStyle>
            <a:lvl1pPr marL="0" indent="0" algn="ctr">
              <a:buNone/>
              <a:defRPr sz="1050"/>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p:spPr>
        <p:txBody>
          <a:bodyPr anchor="ctr">
            <a:noAutofit/>
          </a:bodyPr>
          <a:lstStyle>
            <a:lvl1pPr marL="0" indent="0" algn="ctr">
              <a:buNone/>
              <a:defRPr sz="1050"/>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p:spPr>
        <p:txBody>
          <a:bodyPr anchor="ctr">
            <a:noAutofit/>
          </a:bodyPr>
          <a:lstStyle>
            <a:lvl1pPr marL="0" indent="0" algn="ctr">
              <a:buNone/>
              <a:defRPr sz="1050"/>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p:spPr>
        <p:txBody>
          <a:bodyPr anchor="ctr">
            <a:noAutofit/>
          </a:bodyPr>
          <a:lstStyle>
            <a:lvl1pPr marL="0" indent="0" algn="ctr">
              <a:buNone/>
              <a:defRPr sz="1050"/>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p:spPr>
        <p:txBody>
          <a:bodyPr anchor="ctr">
            <a:noAutofit/>
          </a:bodyPr>
          <a:lstStyle>
            <a:lvl1pPr marL="0" indent="0" algn="ctr">
              <a:buNone/>
              <a:defRPr sz="1050"/>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p:spPr>
        <p:txBody>
          <a:bodyPr lIns="274320" anchor="ctr"/>
          <a:lstStyle>
            <a:lvl1pPr marL="0" indent="0" algn="l">
              <a:buNone/>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p:spPr>
        <p:txBody>
          <a:bodyPr anchor="ctr">
            <a:noAutofit/>
          </a:bodyPr>
          <a:lstStyle>
            <a:lvl1pPr marL="0" indent="0" algn="ctr">
              <a:buNone/>
              <a:defRPr sz="1050"/>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p:spPr>
        <p:txBody>
          <a:bodyPr anchor="ctr">
            <a:noAutofit/>
          </a:bodyPr>
          <a:lstStyle>
            <a:lvl1pPr marL="0" indent="0" algn="ctr">
              <a:buNone/>
              <a:defRPr sz="1050"/>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p:spPr>
        <p:txBody>
          <a:bodyPr anchor="ctr">
            <a:noAutofit/>
          </a:bodyPr>
          <a:lstStyle>
            <a:lvl1pPr marL="0" indent="0" algn="ctr">
              <a:buNone/>
              <a:defRPr sz="1050"/>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p:spPr>
        <p:txBody>
          <a:bodyPr anchor="ctr">
            <a:noAutofit/>
          </a:bodyPr>
          <a:lstStyle>
            <a:lvl1pPr marL="0" indent="0" algn="ctr">
              <a:buNone/>
              <a:defRPr sz="1050"/>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p:spPr>
        <p:txBody>
          <a:bodyPr lIns="91440"/>
          <a:lstStyle>
            <a:lvl1pPr marL="0" indent="0">
              <a:buNone/>
              <a:defRPr sz="2000">
                <a:solidFill>
                  <a:schemeClr val="bg1"/>
                </a:solidFill>
                <a:latin typeface="+mj-lt"/>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p:spPr>
        <p:txBody>
          <a:body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1 Speaker">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21722"/>
            <a:ext cx="5510213" cy="553998"/>
          </a:xfrm>
          <a:noFill/>
        </p:spPr>
        <p:txBody>
          <a:bodyPr wrap="square" lIns="0" tIns="0" rIns="0" bIns="0" anchor="b" anchorCtr="0">
            <a:spAutoFit/>
          </a:bodyPr>
          <a:lstStyle>
            <a:lvl1pPr>
              <a:defRPr sz="3600" b="1" spc="-50" baseline="0">
                <a:solidFill>
                  <a:srgbClr val="D6532B"/>
                </a:solidFill>
                <a:latin typeface="Quicksand" pitchFamily="2" charset="0"/>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5510213" cy="276999"/>
          </a:xfrm>
          <a:noFill/>
        </p:spPr>
        <p:txBody>
          <a:bodyPr wrap="square" lIns="0" tIns="0" rIns="0" bIns="0">
            <a:spAutoFit/>
          </a:bodyPr>
          <a:lstStyle>
            <a:lvl1pPr marL="0" indent="0">
              <a:spcBef>
                <a:spcPts val="0"/>
              </a:spcBef>
              <a:buNone/>
              <a:defRPr sz="1800" b="1" spc="0" baseline="0">
                <a:solidFill>
                  <a:srgbClr val="43444A"/>
                </a:solidFill>
                <a:latin typeface="Quicksand" pitchFamily="2" charset="0"/>
                <a:cs typeface="Segoe UI" panose="020B0502040204020203" pitchFamily="34" charset="0"/>
              </a:defRPr>
            </a:lvl1pPr>
          </a:lstStyle>
          <a:p>
            <a:pPr lvl="0"/>
            <a:r>
              <a:rPr lang="en-US" dirty="0"/>
              <a:t>Speaker one name</a:t>
            </a:r>
          </a:p>
        </p:txBody>
      </p:sp>
      <p:graphicFrame>
        <p:nvGraphicFramePr>
          <p:cNvPr id="8" name="Objeto 7">
            <a:extLst>
              <a:ext uri="{FF2B5EF4-FFF2-40B4-BE49-F238E27FC236}">
                <a16:creationId xmlns:a16="http://schemas.microsoft.com/office/drawing/2014/main" id="{4AD5118C-79D9-4AAD-A019-0005CCEFE531}"/>
              </a:ext>
            </a:extLst>
          </p:cNvPr>
          <p:cNvGraphicFramePr>
            <a:graphicFrameLocks noChangeAspect="1"/>
          </p:cNvGraphicFramePr>
          <p:nvPr userDrawn="1">
            <p:extLst>
              <p:ext uri="{D42A27DB-BD31-4B8C-83A1-F6EECF244321}">
                <p14:modId xmlns:p14="http://schemas.microsoft.com/office/powerpoint/2010/main" val="3382220571"/>
              </p:ext>
            </p:extLst>
          </p:nvPr>
        </p:nvGraphicFramePr>
        <p:xfrm>
          <a:off x="5482560" y="-811719"/>
          <a:ext cx="6894875" cy="6474997"/>
        </p:xfrm>
        <a:graphic>
          <a:graphicData uri="http://schemas.openxmlformats.org/presentationml/2006/ole">
            <mc:AlternateContent xmlns:mc="http://schemas.openxmlformats.org/markup-compatibility/2006">
              <mc:Choice xmlns:v="urn:schemas-microsoft-com:vml" Requires="v">
                <p:oleObj spid="_x0000_s4243" name="CorelDRAW" r:id="rId3" imgW="1486020" imgH="1396161" progId="CorelDraw.Graphic.21">
                  <p:embed/>
                </p:oleObj>
              </mc:Choice>
              <mc:Fallback>
                <p:oleObj name="CorelDRAW" r:id="rId3" imgW="1486020" imgH="1396161" progId="CorelDraw.Graphic.21">
                  <p:embed/>
                  <p:pic>
                    <p:nvPicPr>
                      <p:cNvPr id="14" name="Objeto 13">
                        <a:extLst>
                          <a:ext uri="{FF2B5EF4-FFF2-40B4-BE49-F238E27FC236}">
                            <a16:creationId xmlns:a16="http://schemas.microsoft.com/office/drawing/2014/main" id="{FCEAF271-DB25-4C89-95C6-8F09192FF5DC}"/>
                          </a:ext>
                        </a:extLst>
                      </p:cNvPr>
                      <p:cNvPicPr/>
                      <p:nvPr/>
                    </p:nvPicPr>
                    <p:blipFill>
                      <a:blip r:embed="rId4"/>
                      <a:stretch>
                        <a:fillRect/>
                      </a:stretch>
                    </p:blipFill>
                    <p:spPr>
                      <a:xfrm>
                        <a:off x="5482560" y="-811719"/>
                        <a:ext cx="6894875" cy="6474997"/>
                      </a:xfrm>
                      <a:prstGeom prst="rect">
                        <a:avLst/>
                      </a:prstGeom>
                    </p:spPr>
                  </p:pic>
                </p:oleObj>
              </mc:Fallback>
            </mc:AlternateContent>
          </a:graphicData>
        </a:graphic>
      </p:graphicFrame>
      <p:graphicFrame>
        <p:nvGraphicFramePr>
          <p:cNvPr id="11" name="Objeto 10">
            <a:extLst>
              <a:ext uri="{FF2B5EF4-FFF2-40B4-BE49-F238E27FC236}">
                <a16:creationId xmlns:a16="http://schemas.microsoft.com/office/drawing/2014/main" id="{BCC62F8F-DBE1-4F08-8E18-ADB32B8CC3A4}"/>
              </a:ext>
            </a:extLst>
          </p:cNvPr>
          <p:cNvGraphicFramePr>
            <a:graphicFrameLocks noChangeAspect="1"/>
          </p:cNvGraphicFramePr>
          <p:nvPr userDrawn="1">
            <p:extLst>
              <p:ext uri="{D42A27DB-BD31-4B8C-83A1-F6EECF244321}">
                <p14:modId xmlns:p14="http://schemas.microsoft.com/office/powerpoint/2010/main" val="3783880775"/>
              </p:ext>
            </p:extLst>
          </p:nvPr>
        </p:nvGraphicFramePr>
        <p:xfrm>
          <a:off x="6121377" y="1339627"/>
          <a:ext cx="5617240" cy="789504"/>
        </p:xfrm>
        <a:graphic>
          <a:graphicData uri="http://schemas.openxmlformats.org/presentationml/2006/ole">
            <mc:AlternateContent xmlns:mc="http://schemas.openxmlformats.org/markup-compatibility/2006">
              <mc:Choice xmlns:v="urn:schemas-microsoft-com:vml" Requires="v">
                <p:oleObj spid="_x0000_s4244" name="CorelDRAW" r:id="rId5" imgW="9928182" imgH="1396161" progId="CorelDraw.Graphic.21">
                  <p:embed/>
                </p:oleObj>
              </mc:Choice>
              <mc:Fallback>
                <p:oleObj name="CorelDRAW" r:id="rId5" imgW="9928182" imgH="1396161" progId="CorelDraw.Graphic.21">
                  <p:embed/>
                  <p:pic>
                    <p:nvPicPr>
                      <p:cNvPr id="15" name="Objeto 14">
                        <a:extLst>
                          <a:ext uri="{FF2B5EF4-FFF2-40B4-BE49-F238E27FC236}">
                            <a16:creationId xmlns:a16="http://schemas.microsoft.com/office/drawing/2014/main" id="{B86FB60C-0BE4-4B54-A00D-325563BA2B85}"/>
                          </a:ext>
                        </a:extLst>
                      </p:cNvPr>
                      <p:cNvPicPr/>
                      <p:nvPr/>
                    </p:nvPicPr>
                    <p:blipFill>
                      <a:blip r:embed="rId6"/>
                      <a:stretch>
                        <a:fillRect/>
                      </a:stretch>
                    </p:blipFill>
                    <p:spPr>
                      <a:xfrm>
                        <a:off x="6121377" y="1339627"/>
                        <a:ext cx="5617240" cy="789504"/>
                      </a:xfrm>
                      <a:prstGeom prst="rect">
                        <a:avLst/>
                      </a:prstGeom>
                    </p:spPr>
                  </p:pic>
                </p:oleObj>
              </mc:Fallback>
            </mc:AlternateContent>
          </a:graphicData>
        </a:graphic>
      </p:graphicFrame>
      <p:sp>
        <p:nvSpPr>
          <p:cNvPr id="16" name="Marcador de texto 3">
            <a:extLst>
              <a:ext uri="{FF2B5EF4-FFF2-40B4-BE49-F238E27FC236}">
                <a16:creationId xmlns:a16="http://schemas.microsoft.com/office/drawing/2014/main" id="{ED5C1790-EA9B-4E0C-9363-2E39C0850EA5}"/>
              </a:ext>
            </a:extLst>
          </p:cNvPr>
          <p:cNvSpPr>
            <a:spLocks noGrp="1"/>
          </p:cNvSpPr>
          <p:nvPr>
            <p:ph type="body" sz="quarter" idx="13" hasCustomPrompt="1"/>
          </p:nvPr>
        </p:nvSpPr>
        <p:spPr>
          <a:xfrm>
            <a:off x="6597944" y="2320226"/>
            <a:ext cx="4714906" cy="1083374"/>
          </a:xfrm>
        </p:spPr>
        <p:txBody>
          <a:bodyPr/>
          <a:lstStyle>
            <a:lvl1pPr marL="0" indent="0" algn="ctr">
              <a:buNone/>
              <a:defRPr sz="3200">
                <a:solidFill>
                  <a:schemeClr val="bg1"/>
                </a:solidFill>
              </a:defRPr>
            </a:lvl1pPr>
            <a:lvl2pPr>
              <a:defRPr sz="3200">
                <a:solidFill>
                  <a:schemeClr val="bg1"/>
                </a:solidFill>
              </a:defRPr>
            </a:lvl2pPr>
            <a:lvl3pPr>
              <a:defRPr sz="3200">
                <a:solidFill>
                  <a:schemeClr val="bg1"/>
                </a:solidFill>
              </a:defRPr>
            </a:lvl3pPr>
            <a:lvl4pPr>
              <a:defRPr sz="3200">
                <a:solidFill>
                  <a:schemeClr val="bg1"/>
                </a:solidFill>
              </a:defRPr>
            </a:lvl4pPr>
            <a:lvl5pPr>
              <a:defRPr sz="3200">
                <a:solidFill>
                  <a:schemeClr val="bg1"/>
                </a:solidFill>
              </a:defRPr>
            </a:lvl5pPr>
          </a:lstStyle>
          <a:p>
            <a:r>
              <a:rPr lang="en-US" dirty="0">
                <a:solidFill>
                  <a:schemeClr val="bg1"/>
                </a:solidFill>
              </a:rPr>
              <a:t>Event name </a:t>
            </a:r>
          </a:p>
          <a:p>
            <a:r>
              <a:rPr lang="en-US" dirty="0">
                <a:solidFill>
                  <a:schemeClr val="bg1"/>
                </a:solidFill>
              </a:rPr>
              <a:t>Location &amp; Date</a:t>
            </a:r>
          </a:p>
        </p:txBody>
      </p:sp>
      <p:sp>
        <p:nvSpPr>
          <p:cNvPr id="18" name="Text Placeholder 4">
            <a:extLst>
              <a:ext uri="{FF2B5EF4-FFF2-40B4-BE49-F238E27FC236}">
                <a16:creationId xmlns:a16="http://schemas.microsoft.com/office/drawing/2014/main" id="{9DA549EF-2E78-43A5-B4C3-ECD2DEBD4F33}"/>
              </a:ext>
            </a:extLst>
          </p:cNvPr>
          <p:cNvSpPr>
            <a:spLocks noGrp="1"/>
          </p:cNvSpPr>
          <p:nvPr>
            <p:ph type="body" sz="quarter" idx="15" hasCustomPrompt="1"/>
          </p:nvPr>
        </p:nvSpPr>
        <p:spPr>
          <a:xfrm>
            <a:off x="584196" y="4286058"/>
            <a:ext cx="5510213" cy="246221"/>
          </a:xfrm>
          <a:noFill/>
        </p:spPr>
        <p:txBody>
          <a:bodyPr wrap="square" lIns="0" tIns="0" rIns="0" bIns="0">
            <a:spAutoFit/>
          </a:bodyPr>
          <a:lstStyle>
            <a:lvl1pPr marL="0" indent="0">
              <a:spcBef>
                <a:spcPts val="0"/>
              </a:spcBef>
              <a:buNone/>
              <a:defRPr sz="1600" spc="0" baseline="0">
                <a:solidFill>
                  <a:srgbClr val="43444A"/>
                </a:solidFill>
                <a:latin typeface="Quicksand" pitchFamily="2" charset="0"/>
                <a:cs typeface="Segoe UI" panose="020B0502040204020203" pitchFamily="34" charset="0"/>
              </a:defRPr>
            </a:lvl1pPr>
          </a:lstStyle>
          <a:p>
            <a:pPr lvl="0"/>
            <a:r>
              <a:rPr lang="en-US" dirty="0"/>
              <a:t>Speaker one subtitle text</a:t>
            </a:r>
          </a:p>
        </p:txBody>
      </p:sp>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nodeType="withEffect">
                                  <p:stCondLst>
                                    <p:cond delay="0"/>
                                  </p:stCondLst>
                                  <p:endCondLst>
                                    <p:cond evt="onNext" delay="0">
                                      <p:tgtEl>
                                        <p:sldTgt/>
                                      </p:tgtEl>
                                    </p:cond>
                                  </p:endCondLst>
                                  <p:childTnLst>
                                    <p:animRot by="43200000">
                                      <p:cBhvr>
                                        <p:cTn id="6" dur="20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p:spPr>
        <p:txBody>
          <a:body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p:spPr>
        <p:txBody>
          <a:body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p:spPr>
        <p:txBody>
          <a:body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p:spPr>
        <p:txBody>
          <a:bodyPr/>
          <a:lstStyle>
            <a:lvl1pPr>
              <a:defRPr sz="3200">
                <a:solidFill>
                  <a:schemeClr val="accent1"/>
                </a:solidFill>
              </a:defRPr>
            </a:lvl1pPr>
          </a:lstStyle>
          <a:p>
            <a:r>
              <a:rPr lang="en-US"/>
              <a:t>Click to add a title</a:t>
            </a:r>
          </a:p>
        </p:txBody>
      </p:sp>
      <p:sp>
        <p:nvSpPr>
          <p:cNvPr id="4" name="Text Placeholder 3"/>
          <p:cNvSpPr>
            <a:spLocks noGrp="1"/>
          </p:cNvSpPr>
          <p:nvPr>
            <p:ph type="body" sz="quarter" idx="10"/>
          </p:nvPr>
        </p:nvSpPr>
        <p:spPr>
          <a:xfrm>
            <a:off x="584200"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p:spPr>
        <p:txBody>
          <a:bodyPr/>
          <a:lstStyle>
            <a:lvl1pPr marL="0" indent="0">
              <a:buNone/>
              <a:defRPr sz="3600">
                <a:latin typeface="+mj-lt"/>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p:spPr>
        <p:txBody>
          <a:bodyPr/>
          <a:lstStyle>
            <a:lvl1pPr marL="0" indent="0">
              <a:buNone/>
              <a:defRPr sz="3200">
                <a:solidFill>
                  <a:schemeClr val="accent1"/>
                </a:solidFill>
                <a:latin typeface="+mj-lt"/>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1665760"/>
            <a:ext cx="3468956" cy="3814600"/>
          </a:xfrm>
        </p:spPr>
        <p:txBody>
          <a:bodyPr/>
          <a:lstStyle>
            <a:lvl1pPr>
              <a:defRPr sz="32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1665760"/>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137763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137763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67D14B5-8BE3-5445-AFD0-EC32DC794FDA}"/>
              </a:ext>
            </a:extLst>
          </p:cNvPr>
          <p:cNvSpPr txBox="1"/>
          <p:nvPr userDrawn="1"/>
        </p:nvSpPr>
        <p:spPr>
          <a:xfrm>
            <a:off x="584200" y="751840"/>
            <a:ext cx="3481388" cy="553998"/>
          </a:xfrm>
          <a:prstGeom prst="rect">
            <a:avLst/>
          </a:prstGeom>
          <a:noFill/>
        </p:spPr>
        <p:txBody>
          <a:bodyPr wrap="square" lIns="0" tIns="0" rIns="0" bIns="0" rtlCol="0">
            <a:spAutoFit/>
          </a:bodyPr>
          <a:lstStyle/>
          <a:p>
            <a:pPr algn="l" defTabSz="932742" rtl="0" eaLnBrk="1" latinLnBrk="0" hangingPunct="1">
              <a:lnSpc>
                <a:spcPct val="100000"/>
              </a:lnSpc>
              <a:spcBef>
                <a:spcPct val="0"/>
              </a:spcBef>
              <a:buNone/>
            </a:pPr>
            <a:r>
              <a:rPr lang="en-US" sz="3600" b="0" kern="1200" cap="none" spc="-50" baseline="0">
                <a:ln w="3175">
                  <a:noFill/>
                </a:ln>
                <a:solidFill>
                  <a:schemeClr val="tx1"/>
                </a:solidFill>
                <a:effectLst/>
                <a:latin typeface="+mj-lt"/>
                <a:ea typeface="+mn-ea"/>
              </a:rPr>
              <a:t>Agenda</a:t>
            </a:r>
          </a:p>
        </p:txBody>
      </p: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2 speakers">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21722"/>
            <a:ext cx="5510213" cy="553998"/>
          </a:xfrm>
          <a:noFill/>
        </p:spPr>
        <p:txBody>
          <a:bodyPr wrap="square" lIns="0" tIns="0" rIns="0" bIns="0" anchor="b" anchorCtr="0">
            <a:spAutoFit/>
          </a:bodyPr>
          <a:lstStyle>
            <a:lvl1pPr>
              <a:defRPr sz="3600" b="1" spc="-50" baseline="0">
                <a:solidFill>
                  <a:srgbClr val="D6532B"/>
                </a:solidFill>
                <a:latin typeface="Quicksand" pitchFamily="2" charset="0"/>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5510213" cy="276999"/>
          </a:xfrm>
          <a:noFill/>
        </p:spPr>
        <p:txBody>
          <a:bodyPr wrap="square" lIns="0" tIns="0" rIns="0" bIns="0">
            <a:spAutoFit/>
          </a:bodyPr>
          <a:lstStyle>
            <a:lvl1pPr marL="0" indent="0">
              <a:spcBef>
                <a:spcPts val="0"/>
              </a:spcBef>
              <a:buNone/>
              <a:defRPr sz="1800" b="1" spc="0" baseline="0">
                <a:solidFill>
                  <a:srgbClr val="43444A"/>
                </a:solidFill>
                <a:latin typeface="Quicksand" pitchFamily="2" charset="0"/>
                <a:cs typeface="Segoe UI" panose="020B0502040204020203" pitchFamily="34" charset="0"/>
              </a:defRPr>
            </a:lvl1pPr>
          </a:lstStyle>
          <a:p>
            <a:pPr lvl="0"/>
            <a:r>
              <a:rPr lang="en-US" dirty="0"/>
              <a:t>Speaker one name</a:t>
            </a:r>
          </a:p>
        </p:txBody>
      </p:sp>
      <p:graphicFrame>
        <p:nvGraphicFramePr>
          <p:cNvPr id="8" name="Objeto 7">
            <a:extLst>
              <a:ext uri="{FF2B5EF4-FFF2-40B4-BE49-F238E27FC236}">
                <a16:creationId xmlns:a16="http://schemas.microsoft.com/office/drawing/2014/main" id="{4AD5118C-79D9-4AAD-A019-0005CCEFE531}"/>
              </a:ext>
            </a:extLst>
          </p:cNvPr>
          <p:cNvGraphicFramePr>
            <a:graphicFrameLocks noChangeAspect="1"/>
          </p:cNvGraphicFramePr>
          <p:nvPr userDrawn="1">
            <p:extLst>
              <p:ext uri="{D42A27DB-BD31-4B8C-83A1-F6EECF244321}">
                <p14:modId xmlns:p14="http://schemas.microsoft.com/office/powerpoint/2010/main" val="2714845497"/>
              </p:ext>
            </p:extLst>
          </p:nvPr>
        </p:nvGraphicFramePr>
        <p:xfrm>
          <a:off x="5482560" y="-811719"/>
          <a:ext cx="6894875" cy="6474997"/>
        </p:xfrm>
        <a:graphic>
          <a:graphicData uri="http://schemas.openxmlformats.org/presentationml/2006/ole">
            <mc:AlternateContent xmlns:mc="http://schemas.openxmlformats.org/markup-compatibility/2006">
              <mc:Choice xmlns:v="urn:schemas-microsoft-com:vml" Requires="v">
                <p:oleObj spid="_x0000_s9324" name="CorelDRAW" r:id="rId3" imgW="1486020" imgH="1396161" progId="CorelDraw.Graphic.21">
                  <p:embed/>
                </p:oleObj>
              </mc:Choice>
              <mc:Fallback>
                <p:oleObj name="CorelDRAW" r:id="rId3" imgW="1486020" imgH="1396161" progId="CorelDraw.Graphic.21">
                  <p:embed/>
                  <p:pic>
                    <p:nvPicPr>
                      <p:cNvPr id="8" name="Objeto 7">
                        <a:extLst>
                          <a:ext uri="{FF2B5EF4-FFF2-40B4-BE49-F238E27FC236}">
                            <a16:creationId xmlns:a16="http://schemas.microsoft.com/office/drawing/2014/main" id="{4AD5118C-79D9-4AAD-A019-0005CCEFE531}"/>
                          </a:ext>
                        </a:extLst>
                      </p:cNvPr>
                      <p:cNvPicPr/>
                      <p:nvPr/>
                    </p:nvPicPr>
                    <p:blipFill>
                      <a:blip r:embed="rId4"/>
                      <a:stretch>
                        <a:fillRect/>
                      </a:stretch>
                    </p:blipFill>
                    <p:spPr>
                      <a:xfrm>
                        <a:off x="5482560" y="-811719"/>
                        <a:ext cx="6894875" cy="6474997"/>
                      </a:xfrm>
                      <a:prstGeom prst="rect">
                        <a:avLst/>
                      </a:prstGeom>
                    </p:spPr>
                  </p:pic>
                </p:oleObj>
              </mc:Fallback>
            </mc:AlternateContent>
          </a:graphicData>
        </a:graphic>
      </p:graphicFrame>
      <p:graphicFrame>
        <p:nvGraphicFramePr>
          <p:cNvPr id="11" name="Objeto 10">
            <a:extLst>
              <a:ext uri="{FF2B5EF4-FFF2-40B4-BE49-F238E27FC236}">
                <a16:creationId xmlns:a16="http://schemas.microsoft.com/office/drawing/2014/main" id="{BCC62F8F-DBE1-4F08-8E18-ADB32B8CC3A4}"/>
              </a:ext>
            </a:extLst>
          </p:cNvPr>
          <p:cNvGraphicFramePr>
            <a:graphicFrameLocks noChangeAspect="1"/>
          </p:cNvGraphicFramePr>
          <p:nvPr userDrawn="1">
            <p:extLst>
              <p:ext uri="{D42A27DB-BD31-4B8C-83A1-F6EECF244321}">
                <p14:modId xmlns:p14="http://schemas.microsoft.com/office/powerpoint/2010/main" val="1157468899"/>
              </p:ext>
            </p:extLst>
          </p:nvPr>
        </p:nvGraphicFramePr>
        <p:xfrm>
          <a:off x="6121377" y="1339627"/>
          <a:ext cx="5617240" cy="789504"/>
        </p:xfrm>
        <a:graphic>
          <a:graphicData uri="http://schemas.openxmlformats.org/presentationml/2006/ole">
            <mc:AlternateContent xmlns:mc="http://schemas.openxmlformats.org/markup-compatibility/2006">
              <mc:Choice xmlns:v="urn:schemas-microsoft-com:vml" Requires="v">
                <p:oleObj spid="_x0000_s9325" name="CorelDRAW" r:id="rId5" imgW="9928182" imgH="1396161" progId="CorelDraw.Graphic.21">
                  <p:embed/>
                </p:oleObj>
              </mc:Choice>
              <mc:Fallback>
                <p:oleObj name="CorelDRAW" r:id="rId5" imgW="9928182" imgH="1396161" progId="CorelDraw.Graphic.21">
                  <p:embed/>
                  <p:pic>
                    <p:nvPicPr>
                      <p:cNvPr id="11" name="Objeto 10">
                        <a:extLst>
                          <a:ext uri="{FF2B5EF4-FFF2-40B4-BE49-F238E27FC236}">
                            <a16:creationId xmlns:a16="http://schemas.microsoft.com/office/drawing/2014/main" id="{BCC62F8F-DBE1-4F08-8E18-ADB32B8CC3A4}"/>
                          </a:ext>
                        </a:extLst>
                      </p:cNvPr>
                      <p:cNvPicPr/>
                      <p:nvPr/>
                    </p:nvPicPr>
                    <p:blipFill>
                      <a:blip r:embed="rId6"/>
                      <a:stretch>
                        <a:fillRect/>
                      </a:stretch>
                    </p:blipFill>
                    <p:spPr>
                      <a:xfrm>
                        <a:off x="6121377" y="1339627"/>
                        <a:ext cx="5617240" cy="789504"/>
                      </a:xfrm>
                      <a:prstGeom prst="rect">
                        <a:avLst/>
                      </a:prstGeom>
                    </p:spPr>
                  </p:pic>
                </p:oleObj>
              </mc:Fallback>
            </mc:AlternateContent>
          </a:graphicData>
        </a:graphic>
      </p:graphicFrame>
      <p:sp>
        <p:nvSpPr>
          <p:cNvPr id="16" name="Marcador de texto 3">
            <a:extLst>
              <a:ext uri="{FF2B5EF4-FFF2-40B4-BE49-F238E27FC236}">
                <a16:creationId xmlns:a16="http://schemas.microsoft.com/office/drawing/2014/main" id="{ED5C1790-EA9B-4E0C-9363-2E39C0850EA5}"/>
              </a:ext>
            </a:extLst>
          </p:cNvPr>
          <p:cNvSpPr>
            <a:spLocks noGrp="1"/>
          </p:cNvSpPr>
          <p:nvPr>
            <p:ph type="body" sz="quarter" idx="13" hasCustomPrompt="1"/>
          </p:nvPr>
        </p:nvSpPr>
        <p:spPr>
          <a:xfrm>
            <a:off x="6597944" y="2320226"/>
            <a:ext cx="4714906" cy="1083374"/>
          </a:xfrm>
        </p:spPr>
        <p:txBody>
          <a:bodyPr/>
          <a:lstStyle>
            <a:lvl1pPr marL="0" indent="0" algn="ctr">
              <a:buNone/>
              <a:defRPr sz="3200">
                <a:solidFill>
                  <a:schemeClr val="bg1"/>
                </a:solidFill>
              </a:defRPr>
            </a:lvl1pPr>
            <a:lvl2pPr>
              <a:defRPr sz="3200">
                <a:solidFill>
                  <a:schemeClr val="bg1"/>
                </a:solidFill>
              </a:defRPr>
            </a:lvl2pPr>
            <a:lvl3pPr>
              <a:defRPr sz="3200">
                <a:solidFill>
                  <a:schemeClr val="bg1"/>
                </a:solidFill>
              </a:defRPr>
            </a:lvl3pPr>
            <a:lvl4pPr>
              <a:defRPr sz="3200">
                <a:solidFill>
                  <a:schemeClr val="bg1"/>
                </a:solidFill>
              </a:defRPr>
            </a:lvl4pPr>
            <a:lvl5pPr>
              <a:defRPr sz="3200">
                <a:solidFill>
                  <a:schemeClr val="bg1"/>
                </a:solidFill>
              </a:defRPr>
            </a:lvl5pPr>
          </a:lstStyle>
          <a:p>
            <a:r>
              <a:rPr lang="en-US" dirty="0">
                <a:solidFill>
                  <a:schemeClr val="bg1"/>
                </a:solidFill>
              </a:rPr>
              <a:t>Event name </a:t>
            </a:r>
          </a:p>
          <a:p>
            <a:r>
              <a:rPr lang="en-US" dirty="0">
                <a:solidFill>
                  <a:schemeClr val="bg1"/>
                </a:solidFill>
              </a:rPr>
              <a:t>Location &amp; Date</a:t>
            </a:r>
          </a:p>
        </p:txBody>
      </p:sp>
      <p:sp>
        <p:nvSpPr>
          <p:cNvPr id="18" name="Text Placeholder 4">
            <a:extLst>
              <a:ext uri="{FF2B5EF4-FFF2-40B4-BE49-F238E27FC236}">
                <a16:creationId xmlns:a16="http://schemas.microsoft.com/office/drawing/2014/main" id="{9DA549EF-2E78-43A5-B4C3-ECD2DEBD4F33}"/>
              </a:ext>
            </a:extLst>
          </p:cNvPr>
          <p:cNvSpPr>
            <a:spLocks noGrp="1"/>
          </p:cNvSpPr>
          <p:nvPr>
            <p:ph type="body" sz="quarter" idx="15" hasCustomPrompt="1"/>
          </p:nvPr>
        </p:nvSpPr>
        <p:spPr>
          <a:xfrm>
            <a:off x="584196" y="4286058"/>
            <a:ext cx="5510213" cy="246221"/>
          </a:xfrm>
          <a:noFill/>
        </p:spPr>
        <p:txBody>
          <a:bodyPr wrap="square" lIns="0" tIns="0" rIns="0" bIns="0">
            <a:spAutoFit/>
          </a:bodyPr>
          <a:lstStyle>
            <a:lvl1pPr marL="0" indent="0">
              <a:spcBef>
                <a:spcPts val="0"/>
              </a:spcBef>
              <a:buNone/>
              <a:defRPr sz="1600" spc="0" baseline="0">
                <a:solidFill>
                  <a:srgbClr val="43444A"/>
                </a:solidFill>
                <a:latin typeface="Quicksand" pitchFamily="2" charset="0"/>
                <a:cs typeface="Segoe UI" panose="020B0502040204020203" pitchFamily="34" charset="0"/>
              </a:defRPr>
            </a:lvl1pPr>
          </a:lstStyle>
          <a:p>
            <a:pPr lvl="0"/>
            <a:r>
              <a:rPr lang="en-US" dirty="0"/>
              <a:t>Speaker one subtitle text</a:t>
            </a:r>
          </a:p>
        </p:txBody>
      </p:sp>
      <p:sp>
        <p:nvSpPr>
          <p:cNvPr id="19" name="Text Placeholder 4">
            <a:extLst>
              <a:ext uri="{FF2B5EF4-FFF2-40B4-BE49-F238E27FC236}">
                <a16:creationId xmlns:a16="http://schemas.microsoft.com/office/drawing/2014/main" id="{7052EE45-9174-4B27-AA03-4C2BE7C9CE0D}"/>
              </a:ext>
            </a:extLst>
          </p:cNvPr>
          <p:cNvSpPr>
            <a:spLocks noGrp="1"/>
          </p:cNvSpPr>
          <p:nvPr>
            <p:ph type="body" sz="quarter" idx="16" hasCustomPrompt="1"/>
          </p:nvPr>
        </p:nvSpPr>
        <p:spPr>
          <a:xfrm>
            <a:off x="584198" y="4986170"/>
            <a:ext cx="5510213" cy="276999"/>
          </a:xfrm>
          <a:noFill/>
        </p:spPr>
        <p:txBody>
          <a:bodyPr wrap="square" lIns="0" tIns="0" rIns="0" bIns="0">
            <a:spAutoFit/>
          </a:bodyPr>
          <a:lstStyle>
            <a:lvl1pPr marL="0" indent="0">
              <a:spcBef>
                <a:spcPts val="0"/>
              </a:spcBef>
              <a:buNone/>
              <a:defRPr sz="1800" b="1" spc="0" baseline="0">
                <a:solidFill>
                  <a:srgbClr val="43444A"/>
                </a:solidFill>
                <a:latin typeface="Quicksand" pitchFamily="2" charset="0"/>
                <a:cs typeface="Segoe UI" panose="020B0502040204020203" pitchFamily="34" charset="0"/>
              </a:defRPr>
            </a:lvl1pPr>
          </a:lstStyle>
          <a:p>
            <a:pPr lvl="0"/>
            <a:r>
              <a:rPr lang="en-US" dirty="0"/>
              <a:t>Speaker two name</a:t>
            </a:r>
          </a:p>
        </p:txBody>
      </p:sp>
      <p:sp>
        <p:nvSpPr>
          <p:cNvPr id="20" name="Text Placeholder 4">
            <a:extLst>
              <a:ext uri="{FF2B5EF4-FFF2-40B4-BE49-F238E27FC236}">
                <a16:creationId xmlns:a16="http://schemas.microsoft.com/office/drawing/2014/main" id="{551F21C8-064E-4441-B03F-B7FC909AD791}"/>
              </a:ext>
            </a:extLst>
          </p:cNvPr>
          <p:cNvSpPr>
            <a:spLocks noGrp="1"/>
          </p:cNvSpPr>
          <p:nvPr>
            <p:ph type="body" sz="quarter" idx="17" hasCustomPrompt="1"/>
          </p:nvPr>
        </p:nvSpPr>
        <p:spPr>
          <a:xfrm>
            <a:off x="584196" y="5293947"/>
            <a:ext cx="5510213" cy="246221"/>
          </a:xfrm>
          <a:noFill/>
        </p:spPr>
        <p:txBody>
          <a:bodyPr wrap="square" lIns="0" tIns="0" rIns="0" bIns="0">
            <a:spAutoFit/>
          </a:bodyPr>
          <a:lstStyle>
            <a:lvl1pPr marL="0" indent="0">
              <a:spcBef>
                <a:spcPts val="0"/>
              </a:spcBef>
              <a:buNone/>
              <a:defRPr sz="1600" spc="0" baseline="0">
                <a:solidFill>
                  <a:srgbClr val="43444A"/>
                </a:solidFill>
                <a:latin typeface="Quicksand" pitchFamily="2" charset="0"/>
                <a:cs typeface="Segoe UI" panose="020B0502040204020203" pitchFamily="34" charset="0"/>
              </a:defRPr>
            </a:lvl1pPr>
          </a:lstStyle>
          <a:p>
            <a:pPr lvl="0"/>
            <a:r>
              <a:rPr lang="en-US" dirty="0"/>
              <a:t>Speaker two subtitle text</a:t>
            </a:r>
          </a:p>
        </p:txBody>
      </p:sp>
    </p:spTree>
    <p:extLst>
      <p:ext uri="{BB962C8B-B14F-4D97-AF65-F5344CB8AC3E}">
        <p14:creationId xmlns:p14="http://schemas.microsoft.com/office/powerpoint/2010/main" val="3865482417"/>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nodeType="withEffect">
                                  <p:stCondLst>
                                    <p:cond delay="0"/>
                                  </p:stCondLst>
                                  <p:endCondLst>
                                    <p:cond evt="onNext" delay="0">
                                      <p:tgtEl>
                                        <p:sldTgt/>
                                      </p:tgtEl>
                                    </p:cond>
                                  </p:endCondLst>
                                  <p:childTnLst>
                                    <p:animRot by="43200000">
                                      <p:cBhvr>
                                        <p:cTn id="6" dur="20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15687"/>
          </a:xfrm>
        </p:spPr>
        <p:txBody>
          <a:bodyPr wrap="square" lIns="0" tIns="0" rIns="0" bIns="0">
            <a:spAutoFit/>
          </a:bodyPr>
          <a:lstStyle>
            <a:lvl1pPr>
              <a:lnSpc>
                <a:spcPts val="3137"/>
              </a:lnSpc>
              <a:defRPr sz="3921" strike="noStrike">
                <a:solidFill>
                  <a:schemeClr val="tx1"/>
                </a:solidFill>
              </a:defRPr>
            </a:lvl1pPr>
          </a:lstStyle>
          <a:p>
            <a:r>
              <a:rPr lang="en-US"/>
              <a:t>Title</a:t>
            </a:r>
          </a:p>
        </p:txBody>
      </p:sp>
    </p:spTree>
    <p:extLst>
      <p:ext uri="{BB962C8B-B14F-4D97-AF65-F5344CB8AC3E}">
        <p14:creationId xmlns:p14="http://schemas.microsoft.com/office/powerpoint/2010/main" val="242853043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Important Statement - Dark">
    <p:bg>
      <p:bgPr>
        <a:solidFill>
          <a:schemeClr val="accent1">
            <a:lumMod val="7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spc="-50" baseline="0">
                <a:solidFill>
                  <a:schemeClr val="bg1"/>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10841562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6" name="Text Placeholder 4">
            <a:extLst>
              <a:ext uri="{FF2B5EF4-FFF2-40B4-BE49-F238E27FC236}">
                <a16:creationId xmlns:a16="http://schemas.microsoft.com/office/drawing/2014/main" id="{CF7A83A2-F9ED-A64A-9D68-23B7C76BA438}"/>
              </a:ext>
            </a:extLst>
          </p:cNvPr>
          <p:cNvSpPr>
            <a:spLocks noGrp="1"/>
          </p:cNvSpPr>
          <p:nvPr>
            <p:ph type="body" sz="quarter" idx="12" hasCustomPrompt="1"/>
          </p:nvPr>
        </p:nvSpPr>
        <p:spPr>
          <a:xfrm>
            <a:off x="584200" y="6400800"/>
            <a:ext cx="4164583" cy="276999"/>
          </a:xfrm>
          <a:noFill/>
        </p:spPr>
        <p:txBody>
          <a:bodyPr wrap="square" lIns="0" tIns="0" rIns="0" bIns="0">
            <a:spAutoFit/>
          </a:bodyPr>
          <a:lstStyle>
            <a:lvl1pPr marL="0" indent="0">
              <a:spcBef>
                <a:spcPts val="0"/>
              </a:spcBef>
              <a:buNone/>
              <a:defRPr sz="18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err="1"/>
              <a:t>aka.ms</a:t>
            </a:r>
            <a:r>
              <a:rPr lang="en-US"/>
              <a:t>/app10</a:t>
            </a:r>
          </a:p>
        </p:txBody>
      </p:sp>
    </p:spTree>
    <p:extLst>
      <p:ext uri="{BB962C8B-B14F-4D97-AF65-F5344CB8AC3E}">
        <p14:creationId xmlns:p14="http://schemas.microsoft.com/office/powerpoint/2010/main" val="427932628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portant Statement - Dark">
    <p:bg>
      <p:bgPr>
        <a:solidFill>
          <a:schemeClr val="accent1">
            <a:lumMod val="7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spc="-50" baseline="0">
                <a:solidFill>
                  <a:schemeClr val="bg1"/>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24262201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E9831-A30F-4B01-9F1B-150D76281D4A}"/>
              </a:ext>
            </a:extLst>
          </p:cNvPr>
          <p:cNvSpPr>
            <a:spLocks noGrp="1"/>
          </p:cNvSpPr>
          <p:nvPr>
            <p:ph type="title" hasCustomPrompt="1"/>
          </p:nvPr>
        </p:nvSpPr>
        <p:spPr>
          <a:xfrm>
            <a:off x="588263" y="-453671"/>
            <a:ext cx="2250187" cy="307777"/>
          </a:xfrm>
        </p:spPr>
        <p:txBody>
          <a:bodyPr anchor="b"/>
          <a:lstStyle>
            <a:lvl1pPr>
              <a:defRPr sz="2000"/>
            </a:lvl1pPr>
          </a:lstStyle>
          <a:p>
            <a:r>
              <a:rPr lang="en-US" dirty="0"/>
              <a:t>Microsoft Ignite</a:t>
            </a:r>
          </a:p>
        </p:txBody>
      </p:sp>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4109744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onsors">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E040693-2661-4727-9EA2-5950B412CA24}"/>
              </a:ext>
            </a:extLst>
          </p:cNvPr>
          <p:cNvSpPr/>
          <p:nvPr userDrawn="1"/>
        </p:nvSpPr>
        <p:spPr bwMode="auto">
          <a:xfrm>
            <a:off x="0" y="-10285"/>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7" name="Objeto 6">
            <a:extLst>
              <a:ext uri="{FF2B5EF4-FFF2-40B4-BE49-F238E27FC236}">
                <a16:creationId xmlns:a16="http://schemas.microsoft.com/office/drawing/2014/main" id="{32E413D6-B6AC-40F0-85EC-A2927B20E6EB}"/>
              </a:ext>
            </a:extLst>
          </p:cNvPr>
          <p:cNvGraphicFramePr>
            <a:graphicFrameLocks noChangeAspect="1"/>
          </p:cNvGraphicFramePr>
          <p:nvPr userDrawn="1">
            <p:extLst>
              <p:ext uri="{D42A27DB-BD31-4B8C-83A1-F6EECF244321}">
                <p14:modId xmlns:p14="http://schemas.microsoft.com/office/powerpoint/2010/main" val="1338501801"/>
              </p:ext>
            </p:extLst>
          </p:nvPr>
        </p:nvGraphicFramePr>
        <p:xfrm>
          <a:off x="4226748" y="-1288548"/>
          <a:ext cx="3716176" cy="3489871"/>
        </p:xfrm>
        <a:graphic>
          <a:graphicData uri="http://schemas.openxmlformats.org/presentationml/2006/ole">
            <mc:AlternateContent xmlns:mc="http://schemas.openxmlformats.org/markup-compatibility/2006">
              <mc:Choice xmlns:v="urn:schemas-microsoft-com:vml" Requires="v">
                <p:oleObj spid="_x0000_s7363" name="CorelDRAW" r:id="rId3" imgW="1486020" imgH="1396161" progId="CorelDraw.Graphic.21">
                  <p:embed/>
                </p:oleObj>
              </mc:Choice>
              <mc:Fallback>
                <p:oleObj name="CorelDRAW" r:id="rId3" imgW="1486020" imgH="1396161" progId="CorelDraw.Graphic.21">
                  <p:embed/>
                  <p:pic>
                    <p:nvPicPr>
                      <p:cNvPr id="7" name="Objeto 6">
                        <a:extLst>
                          <a:ext uri="{FF2B5EF4-FFF2-40B4-BE49-F238E27FC236}">
                            <a16:creationId xmlns:a16="http://schemas.microsoft.com/office/drawing/2014/main" id="{32E413D6-B6AC-40F0-85EC-A2927B20E6EB}"/>
                          </a:ext>
                        </a:extLst>
                      </p:cNvPr>
                      <p:cNvPicPr/>
                      <p:nvPr/>
                    </p:nvPicPr>
                    <p:blipFill>
                      <a:blip r:embed="rId4"/>
                      <a:stretch>
                        <a:fillRect/>
                      </a:stretch>
                    </p:blipFill>
                    <p:spPr>
                      <a:xfrm>
                        <a:off x="4226748" y="-1288548"/>
                        <a:ext cx="3716176" cy="3489871"/>
                      </a:xfrm>
                      <a:prstGeom prst="rect">
                        <a:avLst/>
                      </a:prstGeom>
                    </p:spPr>
                  </p:pic>
                </p:oleObj>
              </mc:Fallback>
            </mc:AlternateContent>
          </a:graphicData>
        </a:graphic>
      </p:graphicFrame>
      <p:graphicFrame>
        <p:nvGraphicFramePr>
          <p:cNvPr id="28" name="Objeto 27">
            <a:extLst>
              <a:ext uri="{FF2B5EF4-FFF2-40B4-BE49-F238E27FC236}">
                <a16:creationId xmlns:a16="http://schemas.microsoft.com/office/drawing/2014/main" id="{5DEB6C23-8509-4297-A490-EE57516A61DD}"/>
              </a:ext>
            </a:extLst>
          </p:cNvPr>
          <p:cNvGraphicFramePr>
            <a:graphicFrameLocks noChangeAspect="1"/>
          </p:cNvGraphicFramePr>
          <p:nvPr userDrawn="1">
            <p:extLst>
              <p:ext uri="{D42A27DB-BD31-4B8C-83A1-F6EECF244321}">
                <p14:modId xmlns:p14="http://schemas.microsoft.com/office/powerpoint/2010/main" val="2545392785"/>
              </p:ext>
            </p:extLst>
          </p:nvPr>
        </p:nvGraphicFramePr>
        <p:xfrm>
          <a:off x="762990" y="284429"/>
          <a:ext cx="2572522" cy="343916"/>
        </p:xfrm>
        <a:graphic>
          <a:graphicData uri="http://schemas.openxmlformats.org/presentationml/2006/ole">
            <mc:AlternateContent xmlns:mc="http://schemas.openxmlformats.org/markup-compatibility/2006">
              <mc:Choice xmlns:v="urn:schemas-microsoft-com:vml" Requires="v">
                <p:oleObj spid="_x0000_s7364" name="CorelDRAW" r:id="rId5" imgW="10437565" imgH="1396161" progId="CorelDraw.Graphic.21">
                  <p:embed/>
                </p:oleObj>
              </mc:Choice>
              <mc:Fallback>
                <p:oleObj name="CorelDRAW" r:id="rId5" imgW="10437565" imgH="1396161" progId="CorelDraw.Graphic.21">
                  <p:embed/>
                  <p:pic>
                    <p:nvPicPr>
                      <p:cNvPr id="53" name="Objeto 52">
                        <a:extLst>
                          <a:ext uri="{FF2B5EF4-FFF2-40B4-BE49-F238E27FC236}">
                            <a16:creationId xmlns:a16="http://schemas.microsoft.com/office/drawing/2014/main" id="{D375AAF1-D2A6-4A0C-ACA4-DA571F5928D6}"/>
                          </a:ext>
                        </a:extLst>
                      </p:cNvPr>
                      <p:cNvPicPr/>
                      <p:nvPr/>
                    </p:nvPicPr>
                    <p:blipFill>
                      <a:blip r:embed="rId6"/>
                      <a:stretch>
                        <a:fillRect/>
                      </a:stretch>
                    </p:blipFill>
                    <p:spPr>
                      <a:xfrm>
                        <a:off x="762990" y="284429"/>
                        <a:ext cx="2572522" cy="343916"/>
                      </a:xfrm>
                      <a:prstGeom prst="rect">
                        <a:avLst/>
                      </a:prstGeom>
                    </p:spPr>
                  </p:pic>
                </p:oleObj>
              </mc:Fallback>
            </mc:AlternateContent>
          </a:graphicData>
        </a:graphic>
      </p:graphicFrame>
      <p:graphicFrame>
        <p:nvGraphicFramePr>
          <p:cNvPr id="30" name="Objeto 29">
            <a:extLst>
              <a:ext uri="{FF2B5EF4-FFF2-40B4-BE49-F238E27FC236}">
                <a16:creationId xmlns:a16="http://schemas.microsoft.com/office/drawing/2014/main" id="{A85AC8ED-2B29-42FA-9EBD-14E9BAB6053E}"/>
              </a:ext>
            </a:extLst>
          </p:cNvPr>
          <p:cNvGraphicFramePr>
            <a:graphicFrameLocks noChangeAspect="1"/>
          </p:cNvGraphicFramePr>
          <p:nvPr userDrawn="1">
            <p:extLst>
              <p:ext uri="{D42A27DB-BD31-4B8C-83A1-F6EECF244321}">
                <p14:modId xmlns:p14="http://schemas.microsoft.com/office/powerpoint/2010/main" val="1996726143"/>
              </p:ext>
            </p:extLst>
          </p:nvPr>
        </p:nvGraphicFramePr>
        <p:xfrm>
          <a:off x="9075344" y="317840"/>
          <a:ext cx="2463538" cy="346251"/>
        </p:xfrm>
        <a:graphic>
          <a:graphicData uri="http://schemas.openxmlformats.org/presentationml/2006/ole">
            <mc:AlternateContent xmlns:mc="http://schemas.openxmlformats.org/markup-compatibility/2006">
              <mc:Choice xmlns:v="urn:schemas-microsoft-com:vml" Requires="v">
                <p:oleObj spid="_x0000_s7365" name="CorelDRAW" r:id="rId7" imgW="9928182" imgH="1396161" progId="CorelDraw.Graphic.21">
                  <p:embed/>
                </p:oleObj>
              </mc:Choice>
              <mc:Fallback>
                <p:oleObj name="CorelDRAW" r:id="rId7" imgW="9928182" imgH="1396161" progId="CorelDraw.Graphic.21">
                  <p:embed/>
                  <p:pic>
                    <p:nvPicPr>
                      <p:cNvPr id="52" name="Objeto 51">
                        <a:extLst>
                          <a:ext uri="{FF2B5EF4-FFF2-40B4-BE49-F238E27FC236}">
                            <a16:creationId xmlns:a16="http://schemas.microsoft.com/office/drawing/2014/main" id="{80529A44-97F2-4CF3-BF21-17DEA50D54E5}"/>
                          </a:ext>
                        </a:extLst>
                      </p:cNvPr>
                      <p:cNvPicPr/>
                      <p:nvPr/>
                    </p:nvPicPr>
                    <p:blipFill>
                      <a:blip r:embed="rId8"/>
                      <a:stretch>
                        <a:fillRect/>
                      </a:stretch>
                    </p:blipFill>
                    <p:spPr>
                      <a:xfrm>
                        <a:off x="9075344" y="317840"/>
                        <a:ext cx="2463538" cy="346251"/>
                      </a:xfrm>
                      <a:prstGeom prst="rect">
                        <a:avLst/>
                      </a:prstGeom>
                    </p:spPr>
                  </p:pic>
                </p:oleObj>
              </mc:Fallback>
            </mc:AlternateContent>
          </a:graphicData>
        </a:graphic>
      </p:graphicFrame>
      <p:sp>
        <p:nvSpPr>
          <p:cNvPr id="27" name="CuadroTexto 26">
            <a:extLst>
              <a:ext uri="{FF2B5EF4-FFF2-40B4-BE49-F238E27FC236}">
                <a16:creationId xmlns:a16="http://schemas.microsoft.com/office/drawing/2014/main" id="{80E85AEB-FEB2-4D60-81DD-BF3A575A896F}"/>
              </a:ext>
            </a:extLst>
          </p:cNvPr>
          <p:cNvSpPr txBox="1"/>
          <p:nvPr userDrawn="1"/>
        </p:nvSpPr>
        <p:spPr>
          <a:xfrm>
            <a:off x="4843308" y="375302"/>
            <a:ext cx="2708599" cy="692497"/>
          </a:xfrm>
          <a:prstGeom prst="rect">
            <a:avLst/>
          </a:prstGeom>
          <a:noFill/>
        </p:spPr>
        <p:txBody>
          <a:bodyPr wrap="square" lIns="0" tIns="0" rIns="0" bIns="0" rtlCol="0">
            <a:spAutoFit/>
          </a:bodyPr>
          <a:lstStyle/>
          <a:p>
            <a:pPr algn="l"/>
            <a:r>
              <a:rPr lang="es-ES" sz="4500" b="1" dirty="0">
                <a:solidFill>
                  <a:schemeClr val="bg1"/>
                </a:solidFill>
                <a:latin typeface="Quicksand" pitchFamily="2" charset="0"/>
              </a:rPr>
              <a:t>Sponsors</a:t>
            </a:r>
          </a:p>
        </p:txBody>
      </p:sp>
    </p:spTree>
    <p:extLst>
      <p:ext uri="{BB962C8B-B14F-4D97-AF65-F5344CB8AC3E}">
        <p14:creationId xmlns:p14="http://schemas.microsoft.com/office/powerpoint/2010/main" val="1448136282"/>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afterEffect">
                                  <p:stCondLst>
                                    <p:cond delay="0"/>
                                  </p:stCondLst>
                                  <p:endCondLst>
                                    <p:cond evt="onNext" delay="0">
                                      <p:tgtEl>
                                        <p:sldTgt/>
                                      </p:tgtEl>
                                    </p:cond>
                                  </p:endCondLst>
                                  <p:childTnLst>
                                    <p:animRot by="43200000">
                                      <p:cBhvr>
                                        <p:cTn id="6" dur="20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7E582958-B9FC-45CD-B97B-46119EB37ECC}"/>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5208867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8" name="Text Placeholder 4">
            <a:extLst>
              <a:ext uri="{FF2B5EF4-FFF2-40B4-BE49-F238E27FC236}">
                <a16:creationId xmlns:a16="http://schemas.microsoft.com/office/drawing/2014/main" id="{6551D545-C251-4D4D-AB3D-52FE003820E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755919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29E8D49A-E1F4-4A07-AB4E-D44DDE006610}"/>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6467461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Text Placeholder 4">
            <a:extLst>
              <a:ext uri="{FF2B5EF4-FFF2-40B4-BE49-F238E27FC236}">
                <a16:creationId xmlns:a16="http://schemas.microsoft.com/office/drawing/2014/main" id="{15DA218C-BA83-4181-901D-C486606417EB}"/>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0821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735304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5907154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71905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20970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229506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41876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p:bg>
      <p:bgRef idx="1001">
        <a:schemeClr val="bg1"/>
      </p:bgRef>
    </p:bg>
    <p:spTree>
      <p:nvGrpSpPr>
        <p:cNvPr id="1" name=""/>
        <p:cNvGrpSpPr/>
        <p:nvPr/>
      </p:nvGrpSpPr>
      <p:grpSpPr>
        <a:xfrm>
          <a:off x="0" y="0"/>
          <a:ext cx="0" cy="0"/>
          <a:chOff x="0" y="0"/>
          <a:chExt cx="0" cy="0"/>
        </a:xfrm>
      </p:grpSpPr>
      <p:sp>
        <p:nvSpPr>
          <p:cNvPr id="17" name="Rectángulo 16">
            <a:extLst>
              <a:ext uri="{FF2B5EF4-FFF2-40B4-BE49-F238E27FC236}">
                <a16:creationId xmlns:a16="http://schemas.microsoft.com/office/drawing/2014/main" id="{AB7E2DC6-F926-43E5-8510-8F4606215293}"/>
              </a:ext>
            </a:extLst>
          </p:cNvPr>
          <p:cNvSpPr/>
          <p:nvPr userDrawn="1"/>
        </p:nvSpPr>
        <p:spPr bwMode="auto">
          <a:xfrm>
            <a:off x="0" y="-10285"/>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4" name="Objeto 13">
            <a:extLst>
              <a:ext uri="{FF2B5EF4-FFF2-40B4-BE49-F238E27FC236}">
                <a16:creationId xmlns:a16="http://schemas.microsoft.com/office/drawing/2014/main" id="{FCEAF271-DB25-4C89-95C6-8F09192FF5DC}"/>
              </a:ext>
            </a:extLst>
          </p:cNvPr>
          <p:cNvGraphicFramePr>
            <a:graphicFrameLocks noChangeAspect="1"/>
          </p:cNvGraphicFramePr>
          <p:nvPr userDrawn="1">
            <p:extLst>
              <p:ext uri="{D42A27DB-BD31-4B8C-83A1-F6EECF244321}">
                <p14:modId xmlns:p14="http://schemas.microsoft.com/office/powerpoint/2010/main" val="4227965099"/>
              </p:ext>
            </p:extLst>
          </p:nvPr>
        </p:nvGraphicFramePr>
        <p:xfrm>
          <a:off x="1122058" y="-1127000"/>
          <a:ext cx="9901518" cy="9298543"/>
        </p:xfrm>
        <a:graphic>
          <a:graphicData uri="http://schemas.openxmlformats.org/presentationml/2006/ole">
            <mc:AlternateContent xmlns:mc="http://schemas.openxmlformats.org/markup-compatibility/2006">
              <mc:Choice xmlns:v="urn:schemas-microsoft-com:vml" Requires="v">
                <p:oleObj spid="_x0000_s3266" name="CorelDRAW" r:id="rId3" imgW="1486020" imgH="1396161" progId="CorelDraw.Graphic.21">
                  <p:embed/>
                </p:oleObj>
              </mc:Choice>
              <mc:Fallback>
                <p:oleObj name="CorelDRAW" r:id="rId3" imgW="1486020" imgH="1396161" progId="CorelDraw.Graphic.21">
                  <p:embed/>
                  <p:pic>
                    <p:nvPicPr>
                      <p:cNvPr id="7" name="Objeto 6">
                        <a:extLst>
                          <a:ext uri="{FF2B5EF4-FFF2-40B4-BE49-F238E27FC236}">
                            <a16:creationId xmlns:a16="http://schemas.microsoft.com/office/drawing/2014/main" id="{32E413D6-B6AC-40F0-85EC-A2927B20E6EB}"/>
                          </a:ext>
                        </a:extLst>
                      </p:cNvPr>
                      <p:cNvPicPr/>
                      <p:nvPr/>
                    </p:nvPicPr>
                    <p:blipFill>
                      <a:blip r:embed="rId4"/>
                      <a:stretch>
                        <a:fillRect/>
                      </a:stretch>
                    </p:blipFill>
                    <p:spPr>
                      <a:xfrm>
                        <a:off x="1122058" y="-1127000"/>
                        <a:ext cx="9901518" cy="9298543"/>
                      </a:xfrm>
                      <a:prstGeom prst="rect">
                        <a:avLst/>
                      </a:prstGeom>
                    </p:spPr>
                  </p:pic>
                </p:oleObj>
              </mc:Fallback>
            </mc:AlternateContent>
          </a:graphicData>
        </a:graphic>
      </p:graphicFrame>
      <p:graphicFrame>
        <p:nvGraphicFramePr>
          <p:cNvPr id="15" name="Objeto 14">
            <a:extLst>
              <a:ext uri="{FF2B5EF4-FFF2-40B4-BE49-F238E27FC236}">
                <a16:creationId xmlns:a16="http://schemas.microsoft.com/office/drawing/2014/main" id="{B86FB60C-0BE4-4B54-A00D-325563BA2B85}"/>
              </a:ext>
            </a:extLst>
          </p:cNvPr>
          <p:cNvGraphicFramePr>
            <a:graphicFrameLocks noChangeAspect="1"/>
          </p:cNvGraphicFramePr>
          <p:nvPr userDrawn="1">
            <p:extLst>
              <p:ext uri="{D42A27DB-BD31-4B8C-83A1-F6EECF244321}">
                <p14:modId xmlns:p14="http://schemas.microsoft.com/office/powerpoint/2010/main" val="421221365"/>
              </p:ext>
            </p:extLst>
          </p:nvPr>
        </p:nvGraphicFramePr>
        <p:xfrm>
          <a:off x="2378363" y="1625600"/>
          <a:ext cx="7435274" cy="1045029"/>
        </p:xfrm>
        <a:graphic>
          <a:graphicData uri="http://schemas.openxmlformats.org/presentationml/2006/ole">
            <mc:AlternateContent xmlns:mc="http://schemas.openxmlformats.org/markup-compatibility/2006">
              <mc:Choice xmlns:v="urn:schemas-microsoft-com:vml" Requires="v">
                <p:oleObj spid="_x0000_s3267" name="CorelDRAW" r:id="rId5" imgW="7465680" imgH="1050480" progId="CorelDraw.Graphic.21">
                  <p:embed/>
                </p:oleObj>
              </mc:Choice>
              <mc:Fallback>
                <p:oleObj name="CorelDRAW" r:id="rId5" imgW="7465680" imgH="1050480" progId="CorelDraw.Graphic.21">
                  <p:embed/>
                  <p:pic>
                    <p:nvPicPr>
                      <p:cNvPr id="9" name="Objeto 8">
                        <a:extLst>
                          <a:ext uri="{FF2B5EF4-FFF2-40B4-BE49-F238E27FC236}">
                            <a16:creationId xmlns:a16="http://schemas.microsoft.com/office/drawing/2014/main" id="{081664F7-E6F1-414E-873A-507838376938}"/>
                          </a:ext>
                        </a:extLst>
                      </p:cNvPr>
                      <p:cNvPicPr/>
                      <p:nvPr/>
                    </p:nvPicPr>
                    <p:blipFill>
                      <a:blip r:embed="rId6"/>
                      <a:stretch>
                        <a:fillRect/>
                      </a:stretch>
                    </p:blipFill>
                    <p:spPr>
                      <a:xfrm>
                        <a:off x="2378363" y="1625600"/>
                        <a:ext cx="7435274" cy="1045029"/>
                      </a:xfrm>
                      <a:prstGeom prst="rect">
                        <a:avLst/>
                      </a:prstGeom>
                    </p:spPr>
                  </p:pic>
                </p:oleObj>
              </mc:Fallback>
            </mc:AlternateContent>
          </a:graphicData>
        </a:graphic>
      </p:graphicFrame>
      <p:sp>
        <p:nvSpPr>
          <p:cNvPr id="9" name="Title 1"/>
          <p:cNvSpPr>
            <a:spLocks noGrp="1"/>
          </p:cNvSpPr>
          <p:nvPr>
            <p:ph type="title" hasCustomPrompt="1"/>
          </p:nvPr>
        </p:nvSpPr>
        <p:spPr>
          <a:xfrm>
            <a:off x="2421082" y="3191619"/>
            <a:ext cx="7349836" cy="553998"/>
          </a:xfrm>
          <a:noFill/>
        </p:spPr>
        <p:txBody>
          <a:bodyPr wrap="square" lIns="0" tIns="0" rIns="0" bIns="0" anchor="b" anchorCtr="0">
            <a:spAutoFit/>
          </a:bodyPr>
          <a:lstStyle>
            <a:lvl1pPr algn="ctr">
              <a:defRPr sz="3600" spc="-50" baseline="0">
                <a:solidFill>
                  <a:schemeClr val="bg1"/>
                </a:solidFill>
                <a:latin typeface="Quicksand" pitchFamily="2" charset="0"/>
                <a:cs typeface="Segoe UI" panose="020B0502040204020203" pitchFamily="34" charset="0"/>
              </a:defRPr>
            </a:lvl1pPr>
          </a:lstStyle>
          <a:p>
            <a:r>
              <a:rPr lang="en-US" dirty="0"/>
              <a:t>Section name</a:t>
            </a:r>
          </a:p>
        </p:txBody>
      </p:sp>
      <p:sp>
        <p:nvSpPr>
          <p:cNvPr id="5" name="Text Placeholder 4"/>
          <p:cNvSpPr>
            <a:spLocks noGrp="1"/>
          </p:cNvSpPr>
          <p:nvPr>
            <p:ph type="body" sz="quarter" idx="12" hasCustomPrompt="1"/>
          </p:nvPr>
        </p:nvSpPr>
        <p:spPr>
          <a:xfrm>
            <a:off x="2421082" y="4018095"/>
            <a:ext cx="7349836" cy="338554"/>
          </a:xfrm>
          <a:noFill/>
        </p:spPr>
        <p:txBody>
          <a:bodyPr wrap="square" lIns="0" tIns="0" rIns="0" bIns="0">
            <a:spAutoFit/>
          </a:bodyPr>
          <a:lstStyle>
            <a:lvl1pPr marL="0" indent="0" algn="ctr">
              <a:spcBef>
                <a:spcPts val="0"/>
              </a:spcBef>
              <a:buNone/>
              <a:defRPr sz="2200" spc="0" baseline="0">
                <a:solidFill>
                  <a:schemeClr val="bg1"/>
                </a:solidFill>
                <a:latin typeface="Quicksand" pitchFamily="2" charset="0"/>
                <a:cs typeface="Segoe UI" panose="020B0502040204020203" pitchFamily="34" charset="0"/>
              </a:defRPr>
            </a:lvl1pPr>
          </a:lstStyle>
          <a:p>
            <a:pPr lvl="0"/>
            <a:r>
              <a:rPr lang="en-US" dirty="0"/>
              <a:t>Section details</a:t>
            </a:r>
          </a:p>
        </p:txBody>
      </p:sp>
      <p:graphicFrame>
        <p:nvGraphicFramePr>
          <p:cNvPr id="16" name="Objeto 15">
            <a:extLst>
              <a:ext uri="{FF2B5EF4-FFF2-40B4-BE49-F238E27FC236}">
                <a16:creationId xmlns:a16="http://schemas.microsoft.com/office/drawing/2014/main" id="{7745753B-CA35-4358-9CCA-79BB54B39F4A}"/>
              </a:ext>
            </a:extLst>
          </p:cNvPr>
          <p:cNvGraphicFramePr>
            <a:graphicFrameLocks noChangeAspect="1"/>
          </p:cNvGraphicFramePr>
          <p:nvPr userDrawn="1">
            <p:extLst>
              <p:ext uri="{D42A27DB-BD31-4B8C-83A1-F6EECF244321}">
                <p14:modId xmlns:p14="http://schemas.microsoft.com/office/powerpoint/2010/main" val="479457516"/>
              </p:ext>
            </p:extLst>
          </p:nvPr>
        </p:nvGraphicFramePr>
        <p:xfrm>
          <a:off x="296673" y="6278919"/>
          <a:ext cx="2463538" cy="346251"/>
        </p:xfrm>
        <a:graphic>
          <a:graphicData uri="http://schemas.openxmlformats.org/presentationml/2006/ole">
            <mc:AlternateContent xmlns:mc="http://schemas.openxmlformats.org/markup-compatibility/2006">
              <mc:Choice xmlns:v="urn:schemas-microsoft-com:vml" Requires="v">
                <p:oleObj spid="_x0000_s3268" name="CorelDRAW" r:id="rId7" imgW="9928182" imgH="1396161" progId="CorelDraw.Graphic.21">
                  <p:embed/>
                </p:oleObj>
              </mc:Choice>
              <mc:Fallback>
                <p:oleObj name="CorelDRAW" r:id="rId7" imgW="9928182" imgH="1396161" progId="CorelDraw.Graphic.21">
                  <p:embed/>
                  <p:pic>
                    <p:nvPicPr>
                      <p:cNvPr id="57" name="Objeto 56">
                        <a:extLst>
                          <a:ext uri="{FF2B5EF4-FFF2-40B4-BE49-F238E27FC236}">
                            <a16:creationId xmlns:a16="http://schemas.microsoft.com/office/drawing/2014/main" id="{5F04144C-7454-4A18-A563-17CB18200F5E}"/>
                          </a:ext>
                        </a:extLst>
                      </p:cNvPr>
                      <p:cNvPicPr/>
                      <p:nvPr/>
                    </p:nvPicPr>
                    <p:blipFill>
                      <a:blip r:embed="rId8"/>
                      <a:stretch>
                        <a:fillRect/>
                      </a:stretch>
                    </p:blipFill>
                    <p:spPr>
                      <a:xfrm>
                        <a:off x="296673" y="6278919"/>
                        <a:ext cx="2463538" cy="346251"/>
                      </a:xfrm>
                      <a:prstGeom prst="rect">
                        <a:avLst/>
                      </a:prstGeom>
                    </p:spPr>
                  </p:pic>
                </p:oleObj>
              </mc:Fallback>
            </mc:AlternateContent>
          </a:graphicData>
        </a:graphic>
      </p:graphicFrame>
      <p:sp>
        <p:nvSpPr>
          <p:cNvPr id="18" name="Text Placeholder 4">
            <a:extLst>
              <a:ext uri="{FF2B5EF4-FFF2-40B4-BE49-F238E27FC236}">
                <a16:creationId xmlns:a16="http://schemas.microsoft.com/office/drawing/2014/main" id="{A9731BAF-3C39-437D-8526-94F303E439D9}"/>
              </a:ext>
            </a:extLst>
          </p:cNvPr>
          <p:cNvSpPr txBox="1">
            <a:spLocks/>
          </p:cNvSpPr>
          <p:nvPr userDrawn="1"/>
        </p:nvSpPr>
        <p:spPr>
          <a:xfrm>
            <a:off x="9936240" y="6378950"/>
            <a:ext cx="196010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sz="1600" dirty="0">
                <a:solidFill>
                  <a:srgbClr val="43444A"/>
                </a:solidFill>
                <a:latin typeface="Quicksand" pitchFamily="2" charset="0"/>
              </a:rPr>
              <a:t>#</a:t>
            </a:r>
            <a:r>
              <a:rPr lang="en-US" sz="1600" dirty="0" err="1">
                <a:solidFill>
                  <a:srgbClr val="43444A"/>
                </a:solidFill>
                <a:latin typeface="Quicksand" pitchFamily="2" charset="0"/>
              </a:rPr>
              <a:t>GlobalAIBootcamp</a:t>
            </a:r>
            <a:endParaRPr lang="en-US" sz="1600" dirty="0">
              <a:solidFill>
                <a:srgbClr val="43444A"/>
              </a:solidFill>
              <a:latin typeface="Quicksand" pitchFamily="2" charset="0"/>
            </a:endParaRPr>
          </a:p>
        </p:txBody>
      </p:sp>
    </p:spTree>
    <p:extLst>
      <p:ext uri="{BB962C8B-B14F-4D97-AF65-F5344CB8AC3E}">
        <p14:creationId xmlns:p14="http://schemas.microsoft.com/office/powerpoint/2010/main" val="1938504317"/>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endCondLst>
                                    <p:cond evt="onNext" delay="0">
                                      <p:tgtEl>
                                        <p:sldTgt/>
                                      </p:tgtEl>
                                    </p:cond>
                                  </p:endCondLst>
                                  <p:childTnLst>
                                    <p:animRot by="43200000">
                                      <p:cBhvr>
                                        <p:cTn id="6" dur="20000" fill="hold"/>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3069746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98813607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13080786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67056551"/>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61394994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11602691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11962220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67434124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247553445"/>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028278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17" name="Rectángulo 16">
            <a:extLst>
              <a:ext uri="{FF2B5EF4-FFF2-40B4-BE49-F238E27FC236}">
                <a16:creationId xmlns:a16="http://schemas.microsoft.com/office/drawing/2014/main" id="{AB7E2DC6-F926-43E5-8510-8F4606215293}"/>
              </a:ext>
            </a:extLst>
          </p:cNvPr>
          <p:cNvSpPr/>
          <p:nvPr userDrawn="1"/>
        </p:nvSpPr>
        <p:spPr bwMode="auto">
          <a:xfrm>
            <a:off x="0" y="-10285"/>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s-ES" sz="2000" dirty="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14" name="Objeto 13">
            <a:extLst>
              <a:ext uri="{FF2B5EF4-FFF2-40B4-BE49-F238E27FC236}">
                <a16:creationId xmlns:a16="http://schemas.microsoft.com/office/drawing/2014/main" id="{FCEAF271-DB25-4C89-95C6-8F09192FF5DC}"/>
              </a:ext>
            </a:extLst>
          </p:cNvPr>
          <p:cNvGraphicFramePr>
            <a:graphicFrameLocks noChangeAspect="1"/>
          </p:cNvGraphicFramePr>
          <p:nvPr userDrawn="1"/>
        </p:nvGraphicFramePr>
        <p:xfrm>
          <a:off x="1122058" y="-1127000"/>
          <a:ext cx="9901518" cy="9298543"/>
        </p:xfrm>
        <a:graphic>
          <a:graphicData uri="http://schemas.openxmlformats.org/presentationml/2006/ole">
            <mc:AlternateContent xmlns:mc="http://schemas.openxmlformats.org/markup-compatibility/2006">
              <mc:Choice xmlns:v="urn:schemas-microsoft-com:vml" Requires="v">
                <p:oleObj spid="_x0000_s10398" name="CorelDRAW" r:id="rId3" imgW="1486020" imgH="1396161" progId="CorelDraw.Graphic.21">
                  <p:embed/>
                </p:oleObj>
              </mc:Choice>
              <mc:Fallback>
                <p:oleObj name="CorelDRAW" r:id="rId3" imgW="1486020" imgH="1396161" progId="CorelDraw.Graphic.21">
                  <p:embed/>
                  <p:pic>
                    <p:nvPicPr>
                      <p:cNvPr id="14" name="Objeto 13">
                        <a:extLst>
                          <a:ext uri="{FF2B5EF4-FFF2-40B4-BE49-F238E27FC236}">
                            <a16:creationId xmlns:a16="http://schemas.microsoft.com/office/drawing/2014/main" id="{FCEAF271-DB25-4C89-95C6-8F09192FF5DC}"/>
                          </a:ext>
                        </a:extLst>
                      </p:cNvPr>
                      <p:cNvPicPr/>
                      <p:nvPr/>
                    </p:nvPicPr>
                    <p:blipFill>
                      <a:blip r:embed="rId4"/>
                      <a:stretch>
                        <a:fillRect/>
                      </a:stretch>
                    </p:blipFill>
                    <p:spPr>
                      <a:xfrm>
                        <a:off x="1122058" y="-1127000"/>
                        <a:ext cx="9901518" cy="9298543"/>
                      </a:xfrm>
                      <a:prstGeom prst="rect">
                        <a:avLst/>
                      </a:prstGeom>
                    </p:spPr>
                  </p:pic>
                </p:oleObj>
              </mc:Fallback>
            </mc:AlternateContent>
          </a:graphicData>
        </a:graphic>
      </p:graphicFrame>
      <p:graphicFrame>
        <p:nvGraphicFramePr>
          <p:cNvPr id="15" name="Objeto 14">
            <a:extLst>
              <a:ext uri="{FF2B5EF4-FFF2-40B4-BE49-F238E27FC236}">
                <a16:creationId xmlns:a16="http://schemas.microsoft.com/office/drawing/2014/main" id="{B86FB60C-0BE4-4B54-A00D-325563BA2B85}"/>
              </a:ext>
            </a:extLst>
          </p:cNvPr>
          <p:cNvGraphicFramePr>
            <a:graphicFrameLocks noChangeAspect="1"/>
          </p:cNvGraphicFramePr>
          <p:nvPr userDrawn="1"/>
        </p:nvGraphicFramePr>
        <p:xfrm>
          <a:off x="2378363" y="1625600"/>
          <a:ext cx="7435274" cy="1045029"/>
        </p:xfrm>
        <a:graphic>
          <a:graphicData uri="http://schemas.openxmlformats.org/presentationml/2006/ole">
            <mc:AlternateContent xmlns:mc="http://schemas.openxmlformats.org/markup-compatibility/2006">
              <mc:Choice xmlns:v="urn:schemas-microsoft-com:vml" Requires="v">
                <p:oleObj spid="_x0000_s10399" name="CorelDRAW" r:id="rId5" imgW="7465680" imgH="1050480" progId="CorelDraw.Graphic.21">
                  <p:embed/>
                </p:oleObj>
              </mc:Choice>
              <mc:Fallback>
                <p:oleObj name="CorelDRAW" r:id="rId5" imgW="7465680" imgH="1050480" progId="CorelDraw.Graphic.21">
                  <p:embed/>
                  <p:pic>
                    <p:nvPicPr>
                      <p:cNvPr id="15" name="Objeto 14">
                        <a:extLst>
                          <a:ext uri="{FF2B5EF4-FFF2-40B4-BE49-F238E27FC236}">
                            <a16:creationId xmlns:a16="http://schemas.microsoft.com/office/drawing/2014/main" id="{B86FB60C-0BE4-4B54-A00D-325563BA2B85}"/>
                          </a:ext>
                        </a:extLst>
                      </p:cNvPr>
                      <p:cNvPicPr/>
                      <p:nvPr/>
                    </p:nvPicPr>
                    <p:blipFill>
                      <a:blip r:embed="rId6"/>
                      <a:stretch>
                        <a:fillRect/>
                      </a:stretch>
                    </p:blipFill>
                    <p:spPr>
                      <a:xfrm>
                        <a:off x="2378363" y="1625600"/>
                        <a:ext cx="7435274" cy="1045029"/>
                      </a:xfrm>
                      <a:prstGeom prst="rect">
                        <a:avLst/>
                      </a:prstGeom>
                    </p:spPr>
                  </p:pic>
                </p:oleObj>
              </mc:Fallback>
            </mc:AlternateContent>
          </a:graphicData>
        </a:graphic>
      </p:graphicFrame>
      <p:sp>
        <p:nvSpPr>
          <p:cNvPr id="9" name="Title 1"/>
          <p:cNvSpPr>
            <a:spLocks noGrp="1"/>
          </p:cNvSpPr>
          <p:nvPr>
            <p:ph type="title" hasCustomPrompt="1"/>
          </p:nvPr>
        </p:nvSpPr>
        <p:spPr>
          <a:xfrm>
            <a:off x="2421082" y="3191619"/>
            <a:ext cx="7349836" cy="553998"/>
          </a:xfrm>
          <a:noFill/>
        </p:spPr>
        <p:txBody>
          <a:bodyPr wrap="square" lIns="0" tIns="0" rIns="0" bIns="0" anchor="b" anchorCtr="0">
            <a:spAutoFit/>
          </a:bodyPr>
          <a:lstStyle>
            <a:lvl1pPr algn="ctr">
              <a:defRPr sz="3600" spc="-50" baseline="0">
                <a:solidFill>
                  <a:schemeClr val="bg1"/>
                </a:solidFill>
                <a:latin typeface="Quicksand" pitchFamily="2" charset="0"/>
                <a:cs typeface="Segoe UI" panose="020B0502040204020203" pitchFamily="34" charset="0"/>
              </a:defRPr>
            </a:lvl1pPr>
          </a:lstStyle>
          <a:p>
            <a:r>
              <a:rPr lang="en-US" dirty="0"/>
              <a:t>Demo</a:t>
            </a:r>
          </a:p>
        </p:txBody>
      </p:sp>
      <p:sp>
        <p:nvSpPr>
          <p:cNvPr id="5" name="Text Placeholder 4"/>
          <p:cNvSpPr>
            <a:spLocks noGrp="1"/>
          </p:cNvSpPr>
          <p:nvPr>
            <p:ph type="body" sz="quarter" idx="12" hasCustomPrompt="1"/>
          </p:nvPr>
        </p:nvSpPr>
        <p:spPr>
          <a:xfrm>
            <a:off x="2421082" y="4018095"/>
            <a:ext cx="7349836" cy="338554"/>
          </a:xfrm>
          <a:noFill/>
        </p:spPr>
        <p:txBody>
          <a:bodyPr wrap="square" lIns="0" tIns="0" rIns="0" bIns="0">
            <a:spAutoFit/>
          </a:bodyPr>
          <a:lstStyle>
            <a:lvl1pPr marL="0" indent="0" algn="ctr">
              <a:spcBef>
                <a:spcPts val="0"/>
              </a:spcBef>
              <a:buNone/>
              <a:defRPr sz="2200" spc="0" baseline="0">
                <a:solidFill>
                  <a:schemeClr val="bg1"/>
                </a:solidFill>
                <a:latin typeface="Quicksand" pitchFamily="2" charset="0"/>
                <a:cs typeface="Segoe UI" panose="020B0502040204020203" pitchFamily="34" charset="0"/>
              </a:defRPr>
            </a:lvl1pPr>
          </a:lstStyle>
          <a:p>
            <a:pPr lvl="0"/>
            <a:r>
              <a:rPr lang="en-US" dirty="0"/>
              <a:t>demo details</a:t>
            </a:r>
          </a:p>
        </p:txBody>
      </p:sp>
      <p:graphicFrame>
        <p:nvGraphicFramePr>
          <p:cNvPr id="16" name="Objeto 15">
            <a:extLst>
              <a:ext uri="{FF2B5EF4-FFF2-40B4-BE49-F238E27FC236}">
                <a16:creationId xmlns:a16="http://schemas.microsoft.com/office/drawing/2014/main" id="{7745753B-CA35-4358-9CCA-79BB54B39F4A}"/>
              </a:ext>
            </a:extLst>
          </p:cNvPr>
          <p:cNvGraphicFramePr>
            <a:graphicFrameLocks noChangeAspect="1"/>
          </p:cNvGraphicFramePr>
          <p:nvPr userDrawn="1"/>
        </p:nvGraphicFramePr>
        <p:xfrm>
          <a:off x="296673" y="6278919"/>
          <a:ext cx="2463538" cy="346251"/>
        </p:xfrm>
        <a:graphic>
          <a:graphicData uri="http://schemas.openxmlformats.org/presentationml/2006/ole">
            <mc:AlternateContent xmlns:mc="http://schemas.openxmlformats.org/markup-compatibility/2006">
              <mc:Choice xmlns:v="urn:schemas-microsoft-com:vml" Requires="v">
                <p:oleObj spid="_x0000_s10400" name="CorelDRAW" r:id="rId7" imgW="9928182" imgH="1396161" progId="CorelDraw.Graphic.21">
                  <p:embed/>
                </p:oleObj>
              </mc:Choice>
              <mc:Fallback>
                <p:oleObj name="CorelDRAW" r:id="rId7" imgW="9928182" imgH="1396161" progId="CorelDraw.Graphic.21">
                  <p:embed/>
                  <p:pic>
                    <p:nvPicPr>
                      <p:cNvPr id="16" name="Objeto 15">
                        <a:extLst>
                          <a:ext uri="{FF2B5EF4-FFF2-40B4-BE49-F238E27FC236}">
                            <a16:creationId xmlns:a16="http://schemas.microsoft.com/office/drawing/2014/main" id="{7745753B-CA35-4358-9CCA-79BB54B39F4A}"/>
                          </a:ext>
                        </a:extLst>
                      </p:cNvPr>
                      <p:cNvPicPr/>
                      <p:nvPr/>
                    </p:nvPicPr>
                    <p:blipFill>
                      <a:blip r:embed="rId8"/>
                      <a:stretch>
                        <a:fillRect/>
                      </a:stretch>
                    </p:blipFill>
                    <p:spPr>
                      <a:xfrm>
                        <a:off x="296673" y="6278919"/>
                        <a:ext cx="2463538" cy="346251"/>
                      </a:xfrm>
                      <a:prstGeom prst="rect">
                        <a:avLst/>
                      </a:prstGeom>
                    </p:spPr>
                  </p:pic>
                </p:oleObj>
              </mc:Fallback>
            </mc:AlternateContent>
          </a:graphicData>
        </a:graphic>
      </p:graphicFrame>
      <p:sp>
        <p:nvSpPr>
          <p:cNvPr id="18" name="Text Placeholder 4">
            <a:extLst>
              <a:ext uri="{FF2B5EF4-FFF2-40B4-BE49-F238E27FC236}">
                <a16:creationId xmlns:a16="http://schemas.microsoft.com/office/drawing/2014/main" id="{A9731BAF-3C39-437D-8526-94F303E439D9}"/>
              </a:ext>
            </a:extLst>
          </p:cNvPr>
          <p:cNvSpPr txBox="1">
            <a:spLocks/>
          </p:cNvSpPr>
          <p:nvPr userDrawn="1"/>
        </p:nvSpPr>
        <p:spPr>
          <a:xfrm>
            <a:off x="9936240" y="6378950"/>
            <a:ext cx="196010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sz="1600" dirty="0">
                <a:solidFill>
                  <a:srgbClr val="43444A"/>
                </a:solidFill>
                <a:latin typeface="Quicksand" pitchFamily="2" charset="0"/>
              </a:rPr>
              <a:t>#</a:t>
            </a:r>
            <a:r>
              <a:rPr lang="en-US" sz="1600" dirty="0" err="1">
                <a:solidFill>
                  <a:srgbClr val="43444A"/>
                </a:solidFill>
                <a:latin typeface="Quicksand" pitchFamily="2" charset="0"/>
              </a:rPr>
              <a:t>GlobalAIBootcamp</a:t>
            </a:r>
            <a:endParaRPr lang="en-US" sz="1600" dirty="0">
              <a:solidFill>
                <a:srgbClr val="43444A"/>
              </a:solidFill>
              <a:latin typeface="Quicksand" pitchFamily="2" charset="0"/>
            </a:endParaRPr>
          </a:p>
        </p:txBody>
      </p:sp>
    </p:spTree>
    <p:extLst>
      <p:ext uri="{BB962C8B-B14F-4D97-AF65-F5344CB8AC3E}">
        <p14:creationId xmlns:p14="http://schemas.microsoft.com/office/powerpoint/2010/main" val="1710848236"/>
      </p:ext>
    </p:extLst>
  </p:cSld>
  <p:clrMapOvr>
    <a:overrideClrMapping bg1="lt1" tx1="dk1" bg2="lt2" tx2="dk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endCondLst>
                                    <p:cond evt="onNext" delay="0">
                                      <p:tgtEl>
                                        <p:sldTgt/>
                                      </p:tgtEl>
                                    </p:cond>
                                  </p:endCondLst>
                                  <p:childTnLst>
                                    <p:animRot by="43200000">
                                      <p:cBhvr>
                                        <p:cTn id="6" dur="20000" fill="hold"/>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699580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47329870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980388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7371882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347106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868026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53683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543520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4319957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2916420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rgbClr val="43444A"/>
                </a:solidFill>
              </a:defRPr>
            </a:lvl1pPr>
          </a:lstStyle>
          <a:p>
            <a:r>
              <a:rPr lang="en-US"/>
              <a:t>Click to edit Master title style</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rgbClr val="43444A"/>
                </a:solidFill>
              </a:defRPr>
            </a:lvl1pPr>
          </a:lstStyle>
          <a:p>
            <a:r>
              <a:rPr lang="en-US" dirty="0"/>
              <a:t>Click to edit Master title style</a:t>
            </a:r>
          </a:p>
        </p:txBody>
      </p:sp>
      <p:sp>
        <p:nvSpPr>
          <p:cNvPr id="5" name="Text Placeholder 3">
            <a:extLst>
              <a:ext uri="{FF2B5EF4-FFF2-40B4-BE49-F238E27FC236}">
                <a16:creationId xmlns:a16="http://schemas.microsoft.com/office/drawing/2014/main" id="{16A966EA-4730-614B-96EC-028B86BA3CD8}"/>
              </a:ext>
            </a:extLst>
          </p:cNvPr>
          <p:cNvSpPr>
            <a:spLocks noGrp="1"/>
          </p:cNvSpPr>
          <p:nvPr>
            <p:ph type="body" sz="quarter" idx="10"/>
          </p:nvPr>
        </p:nvSpPr>
        <p:spPr>
          <a:xfrm>
            <a:off x="584200" y="1779318"/>
            <a:ext cx="11018520" cy="1612749"/>
          </a:xfrm>
        </p:spPr>
        <p:txBody>
          <a:bodyPr wrap="square">
            <a:spAutoFit/>
          </a:bodyPr>
          <a:lstStyle>
            <a:lvl1pPr marL="0" indent="0">
              <a:spcBef>
                <a:spcPts val="1224"/>
              </a:spcBef>
              <a:buClr>
                <a:schemeClr val="tx1"/>
              </a:buClr>
              <a:buFont typeface="Wingdings" panose="05000000000000000000" pitchFamily="2" charset="2"/>
              <a:buNone/>
              <a:defRPr sz="2800" b="0">
                <a:solidFill>
                  <a:srgbClr val="43444A"/>
                </a:solidFill>
                <a:latin typeface="Quicksand" pitchFamily="2" charset="0"/>
                <a:cs typeface="Segoe UI" panose="020B0502040204020203" pitchFamily="34" charset="0"/>
              </a:defRPr>
            </a:lvl1pPr>
            <a:lvl2pPr marL="255588" indent="0">
              <a:buFont typeface="Wingdings" panose="05000000000000000000" pitchFamily="2" charset="2"/>
              <a:buNone/>
              <a:defRPr sz="2000" b="0">
                <a:solidFill>
                  <a:srgbClr val="43444A"/>
                </a:solidFill>
                <a:latin typeface="Quicksand" pitchFamily="2" charset="0"/>
              </a:defRPr>
            </a:lvl2pPr>
            <a:lvl3pPr marL="450850" indent="0">
              <a:buFont typeface="Wingdings" panose="05000000000000000000" pitchFamily="2" charset="2"/>
              <a:buNone/>
              <a:tabLst/>
              <a:defRPr sz="1600" b="0">
                <a:solidFill>
                  <a:srgbClr val="43444A"/>
                </a:solidFill>
                <a:latin typeface="Quicksand" pitchFamily="2" charset="0"/>
              </a:defRPr>
            </a:lvl3pPr>
            <a:lvl4pPr marL="652462" indent="0">
              <a:buFont typeface="Wingdings" panose="05000000000000000000" pitchFamily="2" charset="2"/>
              <a:buNone/>
              <a:defRPr sz="1400" b="0">
                <a:solidFill>
                  <a:srgbClr val="43444A"/>
                </a:solidFill>
                <a:latin typeface="Quicksand" pitchFamily="2" charset="0"/>
              </a:defRPr>
            </a:lvl4pPr>
            <a:lvl5pPr marL="854075" indent="0">
              <a:buFont typeface="Wingdings" panose="05000000000000000000" pitchFamily="2" charset="2"/>
              <a:buNone/>
              <a:tabLst/>
              <a:defRPr sz="1400" b="0">
                <a:solidFill>
                  <a:srgbClr val="43444A"/>
                </a:solidFill>
                <a:latin typeface="Quicksand"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vmlDrawing" Target="../drawings/vmlDrawing1.v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emf"/><Relationship Id="rId47" Type="http://schemas.openxmlformats.org/officeDocument/2006/relationships/oleObject" Target="../embeddings/oleObject4.bin"/><Relationship Id="rId50" Type="http://schemas.openxmlformats.org/officeDocument/2006/relationships/image" Target="../media/image5.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image" Target="../media/image6.emf"/><Relationship Id="rId45" Type="http://schemas.openxmlformats.org/officeDocument/2006/relationships/oleObject" Target="../embeddings/oleObject3.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oleObject" Target="../embeddings/oleObject5.bin"/><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2.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oleObject" Target="../embeddings/oleObject2.bin"/><Relationship Id="rId48" Type="http://schemas.openxmlformats.org/officeDocument/2006/relationships/image" Target="../media/image4.emf"/><Relationship Id="rId8" Type="http://schemas.openxmlformats.org/officeDocument/2006/relationships/slideLayout" Target="../slideLayouts/slideLayout8.xml"/><Relationship Id="rId51" Type="http://schemas.openxmlformats.org/officeDocument/2006/relationships/oleObject" Target="../embeddings/oleObject6.bin"/><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46" Type="http://schemas.openxmlformats.org/officeDocument/2006/relationships/image" Target="../media/image3.emf"/><Relationship Id="rId20" Type="http://schemas.openxmlformats.org/officeDocument/2006/relationships/slideLayout" Target="../slideLayouts/slideLayout20.xml"/><Relationship Id="rId41"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theme" Target="../theme/theme2.xml"/><Relationship Id="rId1"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 Type="http://schemas.openxmlformats.org/officeDocument/2006/relationships/slideLayout" Target="../slideLayouts/slideLayout41.xml"/><Relationship Id="rId21" Type="http://schemas.openxmlformats.org/officeDocument/2006/relationships/slideLayout" Target="../slideLayouts/slideLayout59.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33" Type="http://schemas.openxmlformats.org/officeDocument/2006/relationships/image" Target="../media/image6.emf"/><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32" Type="http://schemas.openxmlformats.org/officeDocument/2006/relationships/theme" Target="../theme/theme3.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slideLayout" Target="../slideLayouts/slideLayout69.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slideLayout" Target="../slideLayouts/slideLayout68.xml"/><Relationship Id="rId8"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0"/>
          <a:srcRect l="762"/>
          <a:stretch/>
        </p:blipFill>
        <p:spPr>
          <a:xfrm rot="5400000">
            <a:off x="9464500" y="2843773"/>
            <a:ext cx="6858000" cy="1170455"/>
          </a:xfrm>
          <a:prstGeom prst="rect">
            <a:avLst/>
          </a:prstGeom>
        </p:spPr>
      </p:pic>
      <p:sp>
        <p:nvSpPr>
          <p:cNvPr id="50" name="Text Placeholder 4">
            <a:extLst>
              <a:ext uri="{FF2B5EF4-FFF2-40B4-BE49-F238E27FC236}">
                <a16:creationId xmlns:a16="http://schemas.microsoft.com/office/drawing/2014/main" id="{DE648455-4F70-B242-BC20-F51C306A2253}"/>
              </a:ext>
            </a:extLst>
          </p:cNvPr>
          <p:cNvSpPr txBox="1">
            <a:spLocks/>
          </p:cNvSpPr>
          <p:nvPr userDrawn="1"/>
        </p:nvSpPr>
        <p:spPr>
          <a:xfrm>
            <a:off x="9936240" y="6378950"/>
            <a:ext cx="1960104" cy="246220"/>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sz="1600" dirty="0">
                <a:solidFill>
                  <a:srgbClr val="43444A"/>
                </a:solidFill>
                <a:latin typeface="Quicksand" pitchFamily="2" charset="0"/>
              </a:rPr>
              <a:t>#</a:t>
            </a:r>
            <a:r>
              <a:rPr lang="en-US" sz="1600" dirty="0" err="1">
                <a:solidFill>
                  <a:srgbClr val="43444A"/>
                </a:solidFill>
                <a:latin typeface="Quicksand" pitchFamily="2" charset="0"/>
              </a:rPr>
              <a:t>GlobalAIBootcamp</a:t>
            </a:r>
            <a:endParaRPr lang="en-US" sz="1600" dirty="0">
              <a:solidFill>
                <a:srgbClr val="43444A"/>
              </a:solidFill>
              <a:latin typeface="Quicksand" pitchFamily="2" charset="0"/>
            </a:endParaRPr>
          </a:p>
        </p:txBody>
      </p:sp>
      <p:graphicFrame>
        <p:nvGraphicFramePr>
          <p:cNvPr id="6" name="Objeto 5">
            <a:extLst>
              <a:ext uri="{FF2B5EF4-FFF2-40B4-BE49-F238E27FC236}">
                <a16:creationId xmlns:a16="http://schemas.microsoft.com/office/drawing/2014/main" id="{E20DAFC8-6D08-4AE7-97A9-CBB2DC0023E0}"/>
              </a:ext>
            </a:extLst>
          </p:cNvPr>
          <p:cNvGraphicFramePr>
            <a:graphicFrameLocks noChangeAspect="1"/>
          </p:cNvGraphicFramePr>
          <p:nvPr userDrawn="1">
            <p:extLst>
              <p:ext uri="{D42A27DB-BD31-4B8C-83A1-F6EECF244321}">
                <p14:modId xmlns:p14="http://schemas.microsoft.com/office/powerpoint/2010/main" val="4026270926"/>
              </p:ext>
            </p:extLst>
          </p:nvPr>
        </p:nvGraphicFramePr>
        <p:xfrm>
          <a:off x="132042" y="-1008479"/>
          <a:ext cx="904315" cy="849245"/>
        </p:xfrm>
        <a:graphic>
          <a:graphicData uri="http://schemas.openxmlformats.org/presentationml/2006/ole">
            <mc:AlternateContent xmlns:mc="http://schemas.openxmlformats.org/markup-compatibility/2006">
              <mc:Choice xmlns:v="urn:schemas-microsoft-com:vml" Requires="v">
                <p:oleObj spid="_x0000_s1482" name="CorelDRAW" r:id="rId41" imgW="1486020" imgH="1396161" progId="CorelDraw.Graphic.21">
                  <p:embed/>
                </p:oleObj>
              </mc:Choice>
              <mc:Fallback>
                <p:oleObj name="CorelDRAW" r:id="rId41" imgW="1486020" imgH="1396161" progId="CorelDraw.Graphic.21">
                  <p:embed/>
                  <p:pic>
                    <p:nvPicPr>
                      <p:cNvPr id="0" name=""/>
                      <p:cNvPicPr/>
                      <p:nvPr/>
                    </p:nvPicPr>
                    <p:blipFill>
                      <a:blip r:embed="rId42"/>
                      <a:stretch>
                        <a:fillRect/>
                      </a:stretch>
                    </p:blipFill>
                    <p:spPr>
                      <a:xfrm>
                        <a:off x="132042" y="-1008479"/>
                        <a:ext cx="904315" cy="849245"/>
                      </a:xfrm>
                      <a:prstGeom prst="rect">
                        <a:avLst/>
                      </a:prstGeom>
                    </p:spPr>
                  </p:pic>
                </p:oleObj>
              </mc:Fallback>
            </mc:AlternateContent>
          </a:graphicData>
        </a:graphic>
      </p:graphicFrame>
      <p:graphicFrame>
        <p:nvGraphicFramePr>
          <p:cNvPr id="8" name="Objeto 7">
            <a:extLst>
              <a:ext uri="{FF2B5EF4-FFF2-40B4-BE49-F238E27FC236}">
                <a16:creationId xmlns:a16="http://schemas.microsoft.com/office/drawing/2014/main" id="{E5207489-D2B9-4157-BF70-0D00443C86CA}"/>
              </a:ext>
            </a:extLst>
          </p:cNvPr>
          <p:cNvGraphicFramePr>
            <a:graphicFrameLocks noChangeAspect="1"/>
          </p:cNvGraphicFramePr>
          <p:nvPr userDrawn="1">
            <p:extLst>
              <p:ext uri="{D42A27DB-BD31-4B8C-83A1-F6EECF244321}">
                <p14:modId xmlns:p14="http://schemas.microsoft.com/office/powerpoint/2010/main" val="2437556444"/>
              </p:ext>
            </p:extLst>
          </p:nvPr>
        </p:nvGraphicFramePr>
        <p:xfrm>
          <a:off x="1170432" y="-971417"/>
          <a:ext cx="904316" cy="849246"/>
        </p:xfrm>
        <a:graphic>
          <a:graphicData uri="http://schemas.openxmlformats.org/presentationml/2006/ole">
            <mc:AlternateContent xmlns:mc="http://schemas.openxmlformats.org/markup-compatibility/2006">
              <mc:Choice xmlns:v="urn:schemas-microsoft-com:vml" Requires="v">
                <p:oleObj spid="_x0000_s1483" name="CorelDRAW" r:id="rId43" imgW="1486020" imgH="1396161" progId="CorelDraw.Graphic.21">
                  <p:embed/>
                </p:oleObj>
              </mc:Choice>
              <mc:Fallback>
                <p:oleObj name="CorelDRAW" r:id="rId43" imgW="1486020" imgH="1396161" progId="CorelDraw.Graphic.21">
                  <p:embed/>
                  <p:pic>
                    <p:nvPicPr>
                      <p:cNvPr id="0" name=""/>
                      <p:cNvPicPr/>
                      <p:nvPr/>
                    </p:nvPicPr>
                    <p:blipFill>
                      <a:blip r:embed="rId44"/>
                      <a:stretch>
                        <a:fillRect/>
                      </a:stretch>
                    </p:blipFill>
                    <p:spPr>
                      <a:xfrm>
                        <a:off x="1170432" y="-971417"/>
                        <a:ext cx="904316" cy="849246"/>
                      </a:xfrm>
                      <a:prstGeom prst="rect">
                        <a:avLst/>
                      </a:prstGeom>
                    </p:spPr>
                  </p:pic>
                </p:oleObj>
              </mc:Fallback>
            </mc:AlternateContent>
          </a:graphicData>
        </a:graphic>
      </p:graphicFrame>
      <p:graphicFrame>
        <p:nvGraphicFramePr>
          <p:cNvPr id="51" name="Objeto 50">
            <a:extLst>
              <a:ext uri="{FF2B5EF4-FFF2-40B4-BE49-F238E27FC236}">
                <a16:creationId xmlns:a16="http://schemas.microsoft.com/office/drawing/2014/main" id="{91D93BB6-13B2-429F-A718-D2764950A601}"/>
              </a:ext>
            </a:extLst>
          </p:cNvPr>
          <p:cNvGraphicFramePr>
            <a:graphicFrameLocks noChangeAspect="1"/>
          </p:cNvGraphicFramePr>
          <p:nvPr userDrawn="1">
            <p:extLst>
              <p:ext uri="{D42A27DB-BD31-4B8C-83A1-F6EECF244321}">
                <p14:modId xmlns:p14="http://schemas.microsoft.com/office/powerpoint/2010/main" val="3863324521"/>
              </p:ext>
            </p:extLst>
          </p:nvPr>
        </p:nvGraphicFramePr>
        <p:xfrm>
          <a:off x="2401889" y="-709005"/>
          <a:ext cx="3055484" cy="408482"/>
        </p:xfrm>
        <a:graphic>
          <a:graphicData uri="http://schemas.openxmlformats.org/presentationml/2006/ole">
            <mc:AlternateContent xmlns:mc="http://schemas.openxmlformats.org/markup-compatibility/2006">
              <mc:Choice xmlns:v="urn:schemas-microsoft-com:vml" Requires="v">
                <p:oleObj spid="_x0000_s1484" name="CorelDRAW" r:id="rId45" imgW="10437565" imgH="1396161" progId="CorelDraw.Graphic.21">
                  <p:embed/>
                </p:oleObj>
              </mc:Choice>
              <mc:Fallback>
                <p:oleObj name="CorelDRAW" r:id="rId45" imgW="10437565" imgH="1396161" progId="CorelDraw.Graphic.21">
                  <p:embed/>
                  <p:pic>
                    <p:nvPicPr>
                      <p:cNvPr id="2" name="Objeto 1">
                        <a:extLst>
                          <a:ext uri="{FF2B5EF4-FFF2-40B4-BE49-F238E27FC236}">
                            <a16:creationId xmlns:a16="http://schemas.microsoft.com/office/drawing/2014/main" id="{A4DB5CE8-20D2-46A1-8D72-DC5A9884278E}"/>
                          </a:ext>
                        </a:extLst>
                      </p:cNvPr>
                      <p:cNvPicPr/>
                      <p:nvPr/>
                    </p:nvPicPr>
                    <p:blipFill>
                      <a:blip r:embed="rId46"/>
                      <a:stretch>
                        <a:fillRect/>
                      </a:stretch>
                    </p:blipFill>
                    <p:spPr>
                      <a:xfrm>
                        <a:off x="2401889" y="-709005"/>
                        <a:ext cx="3055484" cy="408482"/>
                      </a:xfrm>
                      <a:prstGeom prst="rect">
                        <a:avLst/>
                      </a:prstGeom>
                    </p:spPr>
                  </p:pic>
                </p:oleObj>
              </mc:Fallback>
            </mc:AlternateContent>
          </a:graphicData>
        </a:graphic>
      </p:graphicFrame>
      <p:graphicFrame>
        <p:nvGraphicFramePr>
          <p:cNvPr id="52" name="Objeto 51">
            <a:extLst>
              <a:ext uri="{FF2B5EF4-FFF2-40B4-BE49-F238E27FC236}">
                <a16:creationId xmlns:a16="http://schemas.microsoft.com/office/drawing/2014/main" id="{80529A44-97F2-4CF3-BF21-17DEA50D54E5}"/>
              </a:ext>
            </a:extLst>
          </p:cNvPr>
          <p:cNvGraphicFramePr>
            <a:graphicFrameLocks noChangeAspect="1"/>
          </p:cNvGraphicFramePr>
          <p:nvPr userDrawn="1">
            <p:extLst>
              <p:ext uri="{D42A27DB-BD31-4B8C-83A1-F6EECF244321}">
                <p14:modId xmlns:p14="http://schemas.microsoft.com/office/powerpoint/2010/main" val="1786728896"/>
              </p:ext>
            </p:extLst>
          </p:nvPr>
        </p:nvGraphicFramePr>
        <p:xfrm>
          <a:off x="5750527" y="-709009"/>
          <a:ext cx="3055484" cy="429449"/>
        </p:xfrm>
        <a:graphic>
          <a:graphicData uri="http://schemas.openxmlformats.org/presentationml/2006/ole">
            <mc:AlternateContent xmlns:mc="http://schemas.openxmlformats.org/markup-compatibility/2006">
              <mc:Choice xmlns:v="urn:schemas-microsoft-com:vml" Requires="v">
                <p:oleObj spid="_x0000_s1485" name="CorelDRAW" r:id="rId47" imgW="9928182" imgH="1396161" progId="CorelDraw.Graphic.21">
                  <p:embed/>
                </p:oleObj>
              </mc:Choice>
              <mc:Fallback>
                <p:oleObj name="CorelDRAW" r:id="rId47" imgW="9928182" imgH="1396161" progId="CorelDraw.Graphic.21">
                  <p:embed/>
                  <p:pic>
                    <p:nvPicPr>
                      <p:cNvPr id="24" name="Objeto 23">
                        <a:extLst>
                          <a:ext uri="{FF2B5EF4-FFF2-40B4-BE49-F238E27FC236}">
                            <a16:creationId xmlns:a16="http://schemas.microsoft.com/office/drawing/2014/main" id="{E73F9C58-5AE3-4C69-A93D-5AD81584792A}"/>
                          </a:ext>
                        </a:extLst>
                      </p:cNvPr>
                      <p:cNvPicPr/>
                      <p:nvPr/>
                    </p:nvPicPr>
                    <p:blipFill>
                      <a:blip r:embed="rId48"/>
                      <a:stretch>
                        <a:fillRect/>
                      </a:stretch>
                    </p:blipFill>
                    <p:spPr>
                      <a:xfrm>
                        <a:off x="5750527" y="-709009"/>
                        <a:ext cx="3055484" cy="429449"/>
                      </a:xfrm>
                      <a:prstGeom prst="rect">
                        <a:avLst/>
                      </a:prstGeom>
                    </p:spPr>
                  </p:pic>
                </p:oleObj>
              </mc:Fallback>
            </mc:AlternateContent>
          </a:graphicData>
        </a:graphic>
      </p:graphicFrame>
      <p:graphicFrame>
        <p:nvGraphicFramePr>
          <p:cNvPr id="54" name="Objeto 53">
            <a:extLst>
              <a:ext uri="{FF2B5EF4-FFF2-40B4-BE49-F238E27FC236}">
                <a16:creationId xmlns:a16="http://schemas.microsoft.com/office/drawing/2014/main" id="{A9762D08-89D9-4C40-B82F-3649199BCFE3}"/>
              </a:ext>
            </a:extLst>
          </p:cNvPr>
          <p:cNvGraphicFramePr>
            <a:graphicFrameLocks noChangeAspect="1"/>
          </p:cNvGraphicFramePr>
          <p:nvPr userDrawn="1">
            <p:extLst>
              <p:ext uri="{D42A27DB-BD31-4B8C-83A1-F6EECF244321}">
                <p14:modId xmlns:p14="http://schemas.microsoft.com/office/powerpoint/2010/main" val="116172947"/>
              </p:ext>
            </p:extLst>
          </p:nvPr>
        </p:nvGraphicFramePr>
        <p:xfrm>
          <a:off x="8960757" y="-878500"/>
          <a:ext cx="765908" cy="719266"/>
        </p:xfrm>
        <a:graphic>
          <a:graphicData uri="http://schemas.openxmlformats.org/presentationml/2006/ole">
            <mc:AlternateContent xmlns:mc="http://schemas.openxmlformats.org/markup-compatibility/2006">
              <mc:Choice xmlns:v="urn:schemas-microsoft-com:vml" Requires="v">
                <p:oleObj spid="_x0000_s1486" name="CorelDRAW" r:id="rId49" imgW="1486020" imgH="1396161" progId="CorelDraw.Graphic.21">
                  <p:embed/>
                </p:oleObj>
              </mc:Choice>
              <mc:Fallback>
                <p:oleObj name="CorelDRAW" r:id="rId49" imgW="1486020" imgH="1396161" progId="CorelDraw.Graphic.21">
                  <p:embed/>
                  <p:pic>
                    <p:nvPicPr>
                      <p:cNvPr id="8" name="Objeto 7">
                        <a:extLst>
                          <a:ext uri="{FF2B5EF4-FFF2-40B4-BE49-F238E27FC236}">
                            <a16:creationId xmlns:a16="http://schemas.microsoft.com/office/drawing/2014/main" id="{4AD5118C-79D9-4AAD-A019-0005CCEFE531}"/>
                          </a:ext>
                        </a:extLst>
                      </p:cNvPr>
                      <p:cNvPicPr/>
                      <p:nvPr/>
                    </p:nvPicPr>
                    <p:blipFill>
                      <a:blip r:embed="rId50"/>
                      <a:stretch>
                        <a:fillRect/>
                      </a:stretch>
                    </p:blipFill>
                    <p:spPr>
                      <a:xfrm>
                        <a:off x="8960757" y="-878500"/>
                        <a:ext cx="765908" cy="719266"/>
                      </a:xfrm>
                      <a:prstGeom prst="rect">
                        <a:avLst/>
                      </a:prstGeom>
                    </p:spPr>
                  </p:pic>
                </p:oleObj>
              </mc:Fallback>
            </mc:AlternateContent>
          </a:graphicData>
        </a:graphic>
      </p:graphicFrame>
      <p:graphicFrame>
        <p:nvGraphicFramePr>
          <p:cNvPr id="57" name="Objeto 56">
            <a:extLst>
              <a:ext uri="{FF2B5EF4-FFF2-40B4-BE49-F238E27FC236}">
                <a16:creationId xmlns:a16="http://schemas.microsoft.com/office/drawing/2014/main" id="{5F04144C-7454-4A18-A563-17CB18200F5E}"/>
              </a:ext>
            </a:extLst>
          </p:cNvPr>
          <p:cNvGraphicFramePr>
            <a:graphicFrameLocks noChangeAspect="1"/>
          </p:cNvGraphicFramePr>
          <p:nvPr userDrawn="1">
            <p:extLst>
              <p:ext uri="{D42A27DB-BD31-4B8C-83A1-F6EECF244321}">
                <p14:modId xmlns:p14="http://schemas.microsoft.com/office/powerpoint/2010/main" val="1081401798"/>
              </p:ext>
            </p:extLst>
          </p:nvPr>
        </p:nvGraphicFramePr>
        <p:xfrm>
          <a:off x="296673" y="6278919"/>
          <a:ext cx="2463538" cy="346251"/>
        </p:xfrm>
        <a:graphic>
          <a:graphicData uri="http://schemas.openxmlformats.org/presentationml/2006/ole">
            <mc:AlternateContent xmlns:mc="http://schemas.openxmlformats.org/markup-compatibility/2006">
              <mc:Choice xmlns:v="urn:schemas-microsoft-com:vml" Requires="v">
                <p:oleObj spid="_x0000_s1487" name="CorelDRAW" r:id="rId51" imgW="9928182" imgH="1396161" progId="CorelDraw.Graphic.21">
                  <p:embed/>
                </p:oleObj>
              </mc:Choice>
              <mc:Fallback>
                <p:oleObj name="CorelDRAW" r:id="rId51" imgW="9928182" imgH="1396161" progId="CorelDraw.Graphic.21">
                  <p:embed/>
                  <p:pic>
                    <p:nvPicPr>
                      <p:cNvPr id="56" name="Objeto 55">
                        <a:extLst>
                          <a:ext uri="{FF2B5EF4-FFF2-40B4-BE49-F238E27FC236}">
                            <a16:creationId xmlns:a16="http://schemas.microsoft.com/office/drawing/2014/main" id="{29C4BB2D-523F-428A-87E6-9B1F3A5895B7}"/>
                          </a:ext>
                        </a:extLst>
                      </p:cNvPr>
                      <p:cNvPicPr/>
                      <p:nvPr/>
                    </p:nvPicPr>
                    <p:blipFill>
                      <a:blip r:embed="rId48"/>
                      <a:stretch>
                        <a:fillRect/>
                      </a:stretch>
                    </p:blipFill>
                    <p:spPr>
                      <a:xfrm>
                        <a:off x="296673" y="6278919"/>
                        <a:ext cx="2463538" cy="346251"/>
                      </a:xfrm>
                      <a:prstGeom prst="rect">
                        <a:avLst/>
                      </a:prstGeom>
                    </p:spPr>
                  </p:pic>
                </p:oleObj>
              </mc:Fallback>
            </mc:AlternateContent>
          </a:graphicData>
        </a:graphic>
      </p:graphicFrame>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2" r:id="rId1"/>
    <p:sldLayoutId id="2147484610" r:id="rId2"/>
    <p:sldLayoutId id="2147484905" r:id="rId3"/>
    <p:sldLayoutId id="2147484904" r:id="rId4"/>
    <p:sldLayoutId id="2147484577" r:id="rId5"/>
    <p:sldLayoutId id="2147484906" r:id="rId6"/>
    <p:sldLayoutId id="2147484671" r:id="rId7"/>
    <p:sldLayoutId id="2147484710" r:id="rId8"/>
    <p:sldLayoutId id="2147484850" r:id="rId9"/>
    <p:sldLayoutId id="2147484849" r:id="rId10"/>
    <p:sldLayoutId id="2147484907" r:id="rId11"/>
    <p:sldLayoutId id="2147484840" r:id="rId12"/>
    <p:sldLayoutId id="2147484868" r:id="rId13"/>
    <p:sldLayoutId id="2147484867" r:id="rId14"/>
    <p:sldLayoutId id="2147484865" r:id="rId15"/>
    <p:sldLayoutId id="2147484864" r:id="rId16"/>
    <p:sldLayoutId id="2147484841" r:id="rId17"/>
    <p:sldLayoutId id="2147484842" r:id="rId18"/>
    <p:sldLayoutId id="2147484240" r:id="rId19"/>
    <p:sldLayoutId id="2147484844" r:id="rId20"/>
    <p:sldLayoutId id="2147484845" r:id="rId21"/>
    <p:sldLayoutId id="2147484846" r:id="rId22"/>
    <p:sldLayoutId id="2147484847" r:id="rId23"/>
    <p:sldLayoutId id="2147484474" r:id="rId24"/>
    <p:sldLayoutId id="2147484603" r:id="rId25"/>
    <p:sldLayoutId id="2147484751" r:id="rId26"/>
    <p:sldLayoutId id="2147484783" r:id="rId27"/>
    <p:sldLayoutId id="2147484784" r:id="rId28"/>
    <p:sldLayoutId id="2147484785" r:id="rId29"/>
    <p:sldLayoutId id="2147484786" r:id="rId30"/>
    <p:sldLayoutId id="2147484787" r:id="rId31"/>
    <p:sldLayoutId id="2147484673" r:id="rId32"/>
    <p:sldLayoutId id="2147484299" r:id="rId33"/>
    <p:sldLayoutId id="2147484263" r:id="rId34"/>
    <p:sldLayoutId id="2147484866" r:id="rId35"/>
    <p:sldLayoutId id="2147484869" r:id="rId36"/>
    <p:sldLayoutId id="2147484870" r:id="rId37"/>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rgbClr val="43444A"/>
          </a:solidFill>
          <a:effectLst/>
          <a:latin typeface="Quicksand" pitchFamily="2" charset="0"/>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5B9E"/>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
          <a:srcRect l="762"/>
          <a:stretch/>
        </p:blipFill>
        <p:spPr>
          <a:xfrm rot="5400000">
            <a:off x="9464500" y="2843773"/>
            <a:ext cx="6858000" cy="1170455"/>
          </a:xfrm>
          <a:prstGeom prst="rect">
            <a:avLst/>
          </a:prstGeom>
        </p:spPr>
      </p:pic>
      <p:sp>
        <p:nvSpPr>
          <p:cNvPr id="49" name="Text Placeholder 4">
            <a:extLst>
              <a:ext uri="{FF2B5EF4-FFF2-40B4-BE49-F238E27FC236}">
                <a16:creationId xmlns:a16="http://schemas.microsoft.com/office/drawing/2014/main" id="{4B334040-55B9-6043-9AC9-A8FD4352B498}"/>
              </a:ext>
            </a:extLst>
          </p:cNvPr>
          <p:cNvSpPr txBox="1">
            <a:spLocks/>
          </p:cNvSpPr>
          <p:nvPr userDrawn="1"/>
        </p:nvSpPr>
        <p:spPr>
          <a:xfrm>
            <a:off x="584200" y="6400800"/>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err="1">
                <a:solidFill>
                  <a:schemeClr val="bg1"/>
                </a:solidFill>
              </a:rPr>
              <a:t>aka.ms</a:t>
            </a:r>
            <a:r>
              <a:rPr lang="en-US">
                <a:solidFill>
                  <a:schemeClr val="bg1"/>
                </a:solidFill>
              </a:rPr>
              <a:t>/AIML50</a:t>
            </a:r>
          </a:p>
        </p:txBody>
      </p:sp>
      <p:sp>
        <p:nvSpPr>
          <p:cNvPr id="50" name="Text Placeholder 4">
            <a:extLst>
              <a:ext uri="{FF2B5EF4-FFF2-40B4-BE49-F238E27FC236}">
                <a16:creationId xmlns:a16="http://schemas.microsoft.com/office/drawing/2014/main" id="{DE648455-4F70-B242-BC20-F51C306A2253}"/>
              </a:ext>
            </a:extLst>
          </p:cNvPr>
          <p:cNvSpPr txBox="1">
            <a:spLocks/>
          </p:cNvSpPr>
          <p:nvPr userDrawn="1"/>
        </p:nvSpPr>
        <p:spPr>
          <a:xfrm>
            <a:off x="7731253" y="6400291"/>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a:solidFill>
                  <a:schemeClr val="bg1"/>
                </a:solidFill>
              </a:rPr>
              <a:t>#</a:t>
            </a:r>
            <a:r>
              <a:rPr lang="en-US" err="1">
                <a:solidFill>
                  <a:schemeClr val="bg1"/>
                </a:solidFill>
              </a:rPr>
              <a:t>MSIgniteTheTour</a:t>
            </a:r>
            <a:endParaRPr lang="en-US">
              <a:solidFill>
                <a:schemeClr val="bg1"/>
              </a:solidFill>
            </a:endParaRPr>
          </a:p>
        </p:txBody>
      </p:sp>
    </p:spTree>
    <p:extLst>
      <p:ext uri="{BB962C8B-B14F-4D97-AF65-F5344CB8AC3E}">
        <p14:creationId xmlns:p14="http://schemas.microsoft.com/office/powerpoint/2010/main" val="2524023229"/>
      </p:ext>
    </p:extLst>
  </p:cSld>
  <p:clrMap bg1="lt1" tx1="dk1" bg2="lt2" tx2="dk2" accent1="accent1" accent2="accent2" accent3="accent3" accent4="accent4" accent5="accent5" accent6="accent6" hlink="hlink" folHlink="folHlink"/>
  <p:sldLayoutIdLst>
    <p:sldLayoutId id="2147484861" r:id="rId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976181785"/>
      </p:ext>
    </p:extLst>
  </p:cSld>
  <p:clrMap bg1="lt1" tx1="dk1" bg2="lt2" tx2="dk2" accent1="accent1" accent2="accent2" accent3="accent3" accent4="accent4" accent5="accent5" accent6="accent6" hlink="hlink" folHlink="folHlink"/>
  <p:sldLayoutIdLst>
    <p:sldLayoutId id="2147484872" r:id="rId1"/>
    <p:sldLayoutId id="2147484873" r:id="rId2"/>
    <p:sldLayoutId id="2147484874" r:id="rId3"/>
    <p:sldLayoutId id="2147484875" r:id="rId4"/>
    <p:sldLayoutId id="2147484876" r:id="rId5"/>
    <p:sldLayoutId id="2147484877" r:id="rId6"/>
    <p:sldLayoutId id="2147484878" r:id="rId7"/>
    <p:sldLayoutId id="2147484879" r:id="rId8"/>
    <p:sldLayoutId id="2147484880" r:id="rId9"/>
    <p:sldLayoutId id="2147484881" r:id="rId10"/>
    <p:sldLayoutId id="2147484882" r:id="rId11"/>
    <p:sldLayoutId id="2147484883" r:id="rId12"/>
    <p:sldLayoutId id="2147484884" r:id="rId13"/>
    <p:sldLayoutId id="2147484885" r:id="rId14"/>
    <p:sldLayoutId id="2147484886" r:id="rId15"/>
    <p:sldLayoutId id="2147484887" r:id="rId16"/>
    <p:sldLayoutId id="2147484888" r:id="rId17"/>
    <p:sldLayoutId id="2147484889" r:id="rId18"/>
    <p:sldLayoutId id="2147484890" r:id="rId19"/>
    <p:sldLayoutId id="2147484891" r:id="rId20"/>
    <p:sldLayoutId id="2147484892" r:id="rId21"/>
    <p:sldLayoutId id="2147484893" r:id="rId22"/>
    <p:sldLayoutId id="2147484894" r:id="rId23"/>
    <p:sldLayoutId id="2147484895" r:id="rId24"/>
    <p:sldLayoutId id="2147484896" r:id="rId25"/>
    <p:sldLayoutId id="2147484897" r:id="rId26"/>
    <p:sldLayoutId id="2147484898" r:id="rId27"/>
    <p:sldLayoutId id="2147484899" r:id="rId28"/>
    <p:sldLayoutId id="2147484900" r:id="rId29"/>
    <p:sldLayoutId id="2147484901" r:id="rId30"/>
    <p:sldLayoutId id="2147484902"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31.png"/><Relationship Id="rId1" Type="http://schemas.openxmlformats.org/officeDocument/2006/relationships/slideLayout" Target="../slideLayouts/slideLayout1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xfrm>
            <a:off x="3933372" y="1909117"/>
            <a:ext cx="4572000" cy="1046440"/>
          </a:xfrm>
        </p:spPr>
        <p:txBody>
          <a:bodyPr/>
          <a:lstStyle/>
          <a:p>
            <a:r>
              <a:rPr lang="es-ES" dirty="0"/>
              <a:t>Chennai – India</a:t>
            </a:r>
            <a:br>
              <a:rPr lang="es-ES" dirty="0"/>
            </a:br>
            <a:r>
              <a:rPr lang="es-ES" dirty="0"/>
              <a:t>14 </a:t>
            </a:r>
            <a:r>
              <a:rPr lang="es-ES" dirty="0" err="1"/>
              <a:t>December</a:t>
            </a:r>
            <a:r>
              <a:rPr lang="es-ES" dirty="0"/>
              <a:t> 2019</a:t>
            </a:r>
          </a:p>
        </p:txBody>
      </p:sp>
    </p:spTree>
    <p:extLst>
      <p:ext uri="{BB962C8B-B14F-4D97-AF65-F5344CB8AC3E}">
        <p14:creationId xmlns:p14="http://schemas.microsoft.com/office/powerpoint/2010/main" val="295512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607D53A-E99D-4470-880F-E2D786C632E1}"/>
              </a:ext>
            </a:extLst>
          </p:cNvPr>
          <p:cNvSpPr>
            <a:spLocks noGrp="1"/>
          </p:cNvSpPr>
          <p:nvPr>
            <p:ph type="title"/>
          </p:nvPr>
        </p:nvSpPr>
        <p:spPr/>
        <p:txBody>
          <a:bodyPr/>
          <a:lstStyle/>
          <a:p>
            <a:endParaRPr lang="es-ES"/>
          </a:p>
        </p:txBody>
      </p:sp>
      <p:sp>
        <p:nvSpPr>
          <p:cNvPr id="4" name="Marcador de texto 3">
            <a:extLst>
              <a:ext uri="{FF2B5EF4-FFF2-40B4-BE49-F238E27FC236}">
                <a16:creationId xmlns:a16="http://schemas.microsoft.com/office/drawing/2014/main" id="{4F7C3899-5771-41A3-8C92-E4FC35493910}"/>
              </a:ext>
            </a:extLst>
          </p:cNvPr>
          <p:cNvSpPr>
            <a:spLocks noGrp="1"/>
          </p:cNvSpPr>
          <p:nvPr>
            <p:ph type="body" sz="quarter" idx="12"/>
          </p:nvPr>
        </p:nvSpPr>
        <p:spPr/>
        <p:txBody>
          <a:bodyPr/>
          <a:lstStyle/>
          <a:p>
            <a:r>
              <a:rPr lang="es-ES" dirty="0"/>
              <a:t>ML Studio </a:t>
            </a:r>
          </a:p>
        </p:txBody>
      </p:sp>
    </p:spTree>
    <p:extLst>
      <p:ext uri="{BB962C8B-B14F-4D97-AF65-F5344CB8AC3E}">
        <p14:creationId xmlns:p14="http://schemas.microsoft.com/office/powerpoint/2010/main" val="762818202"/>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1EF261F9-12B4-48C1-80C2-A2F33B306EB9}"/>
              </a:ext>
            </a:extLst>
          </p:cNvPr>
          <p:cNvPicPr>
            <a:picLocks noChangeAspect="1"/>
          </p:cNvPicPr>
          <p:nvPr/>
        </p:nvPicPr>
        <p:blipFill>
          <a:blip r:embed="rId2"/>
          <a:stretch>
            <a:fillRect/>
          </a:stretch>
        </p:blipFill>
        <p:spPr>
          <a:xfrm>
            <a:off x="916515" y="2750916"/>
            <a:ext cx="2964216" cy="912066"/>
          </a:xfrm>
          <a:prstGeom prst="rect">
            <a:avLst/>
          </a:prstGeom>
        </p:spPr>
      </p:pic>
      <p:pic>
        <p:nvPicPr>
          <p:cNvPr id="13" name="Picture 12" descr="A close up of a logo&#10;&#10;Description automatically generated">
            <a:extLst>
              <a:ext uri="{FF2B5EF4-FFF2-40B4-BE49-F238E27FC236}">
                <a16:creationId xmlns:a16="http://schemas.microsoft.com/office/drawing/2014/main" id="{C8F79BE0-40CA-4C63-B938-274B3E7A6CB1}"/>
              </a:ext>
            </a:extLst>
          </p:cNvPr>
          <p:cNvPicPr>
            <a:picLocks noChangeAspect="1"/>
          </p:cNvPicPr>
          <p:nvPr/>
        </p:nvPicPr>
        <p:blipFill>
          <a:blip r:embed="rId3"/>
          <a:stretch>
            <a:fillRect/>
          </a:stretch>
        </p:blipFill>
        <p:spPr>
          <a:xfrm>
            <a:off x="9076317" y="2620523"/>
            <a:ext cx="2548895" cy="1274448"/>
          </a:xfrm>
          <a:prstGeom prst="rect">
            <a:avLst/>
          </a:prstGeom>
        </p:spPr>
      </p:pic>
      <p:pic>
        <p:nvPicPr>
          <p:cNvPr id="15" name="Picture 14" descr="A picture containing table&#10;&#10;Description automatically generated">
            <a:extLst>
              <a:ext uri="{FF2B5EF4-FFF2-40B4-BE49-F238E27FC236}">
                <a16:creationId xmlns:a16="http://schemas.microsoft.com/office/drawing/2014/main" id="{8BC600B7-615C-423A-9A5C-107B765DB1AB}"/>
              </a:ext>
            </a:extLst>
          </p:cNvPr>
          <p:cNvPicPr>
            <a:picLocks noChangeAspect="1"/>
          </p:cNvPicPr>
          <p:nvPr/>
        </p:nvPicPr>
        <p:blipFill>
          <a:blip r:embed="rId4"/>
          <a:stretch>
            <a:fillRect/>
          </a:stretch>
        </p:blipFill>
        <p:spPr>
          <a:xfrm>
            <a:off x="5011336" y="2750916"/>
            <a:ext cx="3152728" cy="1013662"/>
          </a:xfrm>
          <a:prstGeom prst="rect">
            <a:avLst/>
          </a:prstGeom>
        </p:spPr>
      </p:pic>
      <p:pic>
        <p:nvPicPr>
          <p:cNvPr id="17" name="Picture 16" descr="A close up of a sign&#10;&#10;Description automatically generated">
            <a:extLst>
              <a:ext uri="{FF2B5EF4-FFF2-40B4-BE49-F238E27FC236}">
                <a16:creationId xmlns:a16="http://schemas.microsoft.com/office/drawing/2014/main" id="{E694E06D-1860-422B-93BE-D28B96C37D91}"/>
              </a:ext>
            </a:extLst>
          </p:cNvPr>
          <p:cNvPicPr>
            <a:picLocks noChangeAspect="1"/>
          </p:cNvPicPr>
          <p:nvPr/>
        </p:nvPicPr>
        <p:blipFill>
          <a:blip r:embed="rId5"/>
          <a:stretch>
            <a:fillRect/>
          </a:stretch>
        </p:blipFill>
        <p:spPr>
          <a:xfrm>
            <a:off x="3282529" y="4162808"/>
            <a:ext cx="1728807" cy="1874027"/>
          </a:xfrm>
          <a:prstGeom prst="rect">
            <a:avLst/>
          </a:prstGeom>
        </p:spPr>
      </p:pic>
      <p:pic>
        <p:nvPicPr>
          <p:cNvPr id="19" name="Picture 18" descr="A close up of a sign&#10;&#10;Description automatically generated">
            <a:extLst>
              <a:ext uri="{FF2B5EF4-FFF2-40B4-BE49-F238E27FC236}">
                <a16:creationId xmlns:a16="http://schemas.microsoft.com/office/drawing/2014/main" id="{74DCAADD-995B-4DDE-A56A-39F70A64258A}"/>
              </a:ext>
            </a:extLst>
          </p:cNvPr>
          <p:cNvPicPr>
            <a:picLocks noChangeAspect="1"/>
          </p:cNvPicPr>
          <p:nvPr/>
        </p:nvPicPr>
        <p:blipFill>
          <a:blip r:embed="rId6"/>
          <a:stretch>
            <a:fillRect/>
          </a:stretch>
        </p:blipFill>
        <p:spPr>
          <a:xfrm>
            <a:off x="5980623" y="4746117"/>
            <a:ext cx="3599081" cy="684865"/>
          </a:xfrm>
          <a:prstGeom prst="rect">
            <a:avLst/>
          </a:prstGeom>
        </p:spPr>
      </p:pic>
    </p:spTree>
    <p:extLst>
      <p:ext uri="{BB962C8B-B14F-4D97-AF65-F5344CB8AC3E}">
        <p14:creationId xmlns:p14="http://schemas.microsoft.com/office/powerpoint/2010/main" val="2942081188"/>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92716D-6F60-4DAD-967B-FC5F0DD9B1D2}"/>
              </a:ext>
            </a:extLst>
          </p:cNvPr>
          <p:cNvSpPr>
            <a:spLocks noGrp="1"/>
          </p:cNvSpPr>
          <p:nvPr>
            <p:ph type="title"/>
          </p:nvPr>
        </p:nvSpPr>
        <p:spPr>
          <a:xfrm>
            <a:off x="3933372" y="2179960"/>
            <a:ext cx="4572000" cy="504754"/>
          </a:xfrm>
        </p:spPr>
        <p:txBody>
          <a:bodyPr/>
          <a:lstStyle/>
          <a:p>
            <a:r>
              <a:rPr lang="es-ES" dirty="0" err="1"/>
              <a:t>Any</a:t>
            </a:r>
            <a:r>
              <a:rPr lang="es-ES" dirty="0"/>
              <a:t> </a:t>
            </a:r>
            <a:r>
              <a:rPr lang="es-ES" dirty="0" err="1"/>
              <a:t>Questions</a:t>
            </a:r>
            <a:r>
              <a:rPr lang="es-ES" dirty="0"/>
              <a:t>?</a:t>
            </a:r>
          </a:p>
        </p:txBody>
      </p:sp>
    </p:spTree>
    <p:extLst>
      <p:ext uri="{BB962C8B-B14F-4D97-AF65-F5344CB8AC3E}">
        <p14:creationId xmlns:p14="http://schemas.microsoft.com/office/powerpoint/2010/main" val="949139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26A76E-B9E1-43DE-894F-7F636E821576}"/>
              </a:ext>
            </a:extLst>
          </p:cNvPr>
          <p:cNvSpPr>
            <a:spLocks noGrp="1"/>
          </p:cNvSpPr>
          <p:nvPr>
            <p:ph type="title"/>
          </p:nvPr>
        </p:nvSpPr>
        <p:spPr/>
        <p:txBody>
          <a:bodyPr/>
          <a:lstStyle/>
          <a:p>
            <a:endParaRPr lang="es-ES"/>
          </a:p>
        </p:txBody>
      </p:sp>
      <p:sp>
        <p:nvSpPr>
          <p:cNvPr id="3" name="Marcador de texto 2">
            <a:extLst>
              <a:ext uri="{FF2B5EF4-FFF2-40B4-BE49-F238E27FC236}">
                <a16:creationId xmlns:a16="http://schemas.microsoft.com/office/drawing/2014/main" id="{CE7F95F9-74E0-445F-A3BF-CDBCBC1B21DE}"/>
              </a:ext>
            </a:extLst>
          </p:cNvPr>
          <p:cNvSpPr>
            <a:spLocks noGrp="1"/>
          </p:cNvSpPr>
          <p:nvPr>
            <p:ph type="body" sz="quarter" idx="12"/>
          </p:nvPr>
        </p:nvSpPr>
        <p:spPr/>
        <p:txBody>
          <a:bodyPr/>
          <a:lstStyle/>
          <a:p>
            <a:endParaRPr lang="es-ES"/>
          </a:p>
        </p:txBody>
      </p:sp>
      <p:sp>
        <p:nvSpPr>
          <p:cNvPr id="5" name="Marcador de texto 4">
            <a:extLst>
              <a:ext uri="{FF2B5EF4-FFF2-40B4-BE49-F238E27FC236}">
                <a16:creationId xmlns:a16="http://schemas.microsoft.com/office/drawing/2014/main" id="{087C93F1-B345-43F6-88F9-A852BDE767E4}"/>
              </a:ext>
            </a:extLst>
          </p:cNvPr>
          <p:cNvSpPr>
            <a:spLocks noGrp="1"/>
          </p:cNvSpPr>
          <p:nvPr>
            <p:ph type="body" sz="quarter" idx="15"/>
          </p:nvPr>
        </p:nvSpPr>
        <p:spPr/>
        <p:txBody>
          <a:bodyPr/>
          <a:lstStyle/>
          <a:p>
            <a:endParaRPr lang="es-ES"/>
          </a:p>
        </p:txBody>
      </p:sp>
      <p:sp>
        <p:nvSpPr>
          <p:cNvPr id="7" name="Marcador de texto 6">
            <a:extLst>
              <a:ext uri="{FF2B5EF4-FFF2-40B4-BE49-F238E27FC236}">
                <a16:creationId xmlns:a16="http://schemas.microsoft.com/office/drawing/2014/main" id="{8EF35D44-2C5B-40E9-B454-F56774A87418}"/>
              </a:ext>
            </a:extLst>
          </p:cNvPr>
          <p:cNvSpPr>
            <a:spLocks noGrp="1"/>
          </p:cNvSpPr>
          <p:nvPr>
            <p:ph type="body" sz="quarter" idx="16"/>
          </p:nvPr>
        </p:nvSpPr>
        <p:spPr/>
        <p:txBody>
          <a:bodyPr/>
          <a:lstStyle/>
          <a:p>
            <a:endParaRPr lang="es-ES"/>
          </a:p>
        </p:txBody>
      </p:sp>
      <p:sp>
        <p:nvSpPr>
          <p:cNvPr id="8" name="Marcador de texto 7">
            <a:extLst>
              <a:ext uri="{FF2B5EF4-FFF2-40B4-BE49-F238E27FC236}">
                <a16:creationId xmlns:a16="http://schemas.microsoft.com/office/drawing/2014/main" id="{B5A653BA-DCA7-4396-B752-FF12285E0B37}"/>
              </a:ext>
            </a:extLst>
          </p:cNvPr>
          <p:cNvSpPr>
            <a:spLocks noGrp="1"/>
          </p:cNvSpPr>
          <p:nvPr>
            <p:ph type="body" sz="quarter" idx="17"/>
          </p:nvPr>
        </p:nvSpPr>
        <p:spPr/>
        <p:txBody>
          <a:bodyPr/>
          <a:lstStyle/>
          <a:p>
            <a:endParaRPr lang="es-ES"/>
          </a:p>
        </p:txBody>
      </p:sp>
      <p:pic>
        <p:nvPicPr>
          <p:cNvPr id="19" name="Imagen 18">
            <a:extLst>
              <a:ext uri="{FF2B5EF4-FFF2-40B4-BE49-F238E27FC236}">
                <a16:creationId xmlns:a16="http://schemas.microsoft.com/office/drawing/2014/main" id="{EE1DEB38-3702-4C79-8344-94D3D12C3BCC}"/>
              </a:ext>
            </a:extLst>
          </p:cNvPr>
          <p:cNvPicPr>
            <a:picLocks noChangeAspect="1"/>
          </p:cNvPicPr>
          <p:nvPr/>
        </p:nvPicPr>
        <p:blipFill>
          <a:blip r:embed="rId2"/>
          <a:stretch>
            <a:fillRect/>
          </a:stretch>
        </p:blipFill>
        <p:spPr>
          <a:xfrm>
            <a:off x="8358695" y="1056249"/>
            <a:ext cx="3265871" cy="3265871"/>
          </a:xfrm>
          <a:prstGeom prst="rect">
            <a:avLst/>
          </a:prstGeom>
        </p:spPr>
      </p:pic>
      <p:pic>
        <p:nvPicPr>
          <p:cNvPr id="20" name="Imagen 3">
            <a:extLst>
              <a:ext uri="{FF2B5EF4-FFF2-40B4-BE49-F238E27FC236}">
                <a16:creationId xmlns:a16="http://schemas.microsoft.com/office/drawing/2014/main" id="{C5C52842-2409-4B59-ACA1-7C515658C6E5}"/>
              </a:ext>
            </a:extLst>
          </p:cNvPr>
          <p:cNvPicPr>
            <a:picLocks noChangeAspect="1"/>
          </p:cNvPicPr>
          <p:nvPr/>
        </p:nvPicPr>
        <p:blipFill>
          <a:blip r:embed="rId3"/>
          <a:stretch>
            <a:fillRect/>
          </a:stretch>
        </p:blipFill>
        <p:spPr>
          <a:xfrm>
            <a:off x="1465845" y="4616781"/>
            <a:ext cx="2588686" cy="796518"/>
          </a:xfrm>
          <a:prstGeom prst="rect">
            <a:avLst/>
          </a:prstGeom>
        </p:spPr>
      </p:pic>
      <p:pic>
        <p:nvPicPr>
          <p:cNvPr id="21" name="Picture 20" descr="A close up of a logo&#10;&#10;Description automatically generated">
            <a:extLst>
              <a:ext uri="{FF2B5EF4-FFF2-40B4-BE49-F238E27FC236}">
                <a16:creationId xmlns:a16="http://schemas.microsoft.com/office/drawing/2014/main" id="{C2EBD37C-244E-43AC-A66E-41A27E14B724}"/>
              </a:ext>
            </a:extLst>
          </p:cNvPr>
          <p:cNvPicPr>
            <a:picLocks noChangeAspect="1"/>
          </p:cNvPicPr>
          <p:nvPr/>
        </p:nvPicPr>
        <p:blipFill>
          <a:blip r:embed="rId4"/>
          <a:stretch>
            <a:fillRect/>
          </a:stretch>
        </p:blipFill>
        <p:spPr>
          <a:xfrm>
            <a:off x="8036289" y="4512312"/>
            <a:ext cx="2548895" cy="1274448"/>
          </a:xfrm>
          <a:prstGeom prst="rect">
            <a:avLst/>
          </a:prstGeom>
        </p:spPr>
      </p:pic>
      <p:pic>
        <p:nvPicPr>
          <p:cNvPr id="22" name="Picture 21" descr="A picture containing table&#10;&#10;Description automatically generated">
            <a:extLst>
              <a:ext uri="{FF2B5EF4-FFF2-40B4-BE49-F238E27FC236}">
                <a16:creationId xmlns:a16="http://schemas.microsoft.com/office/drawing/2014/main" id="{080862FA-A403-44A8-9C25-6CF7BEC6D1D1}"/>
              </a:ext>
            </a:extLst>
          </p:cNvPr>
          <p:cNvPicPr>
            <a:picLocks noChangeAspect="1"/>
          </p:cNvPicPr>
          <p:nvPr/>
        </p:nvPicPr>
        <p:blipFill>
          <a:blip r:embed="rId5"/>
          <a:stretch>
            <a:fillRect/>
          </a:stretch>
        </p:blipFill>
        <p:spPr>
          <a:xfrm>
            <a:off x="4510611" y="4616781"/>
            <a:ext cx="3152728" cy="1013662"/>
          </a:xfrm>
          <a:prstGeom prst="rect">
            <a:avLst/>
          </a:prstGeom>
        </p:spPr>
      </p:pic>
      <p:pic>
        <p:nvPicPr>
          <p:cNvPr id="23" name="Picture 22" descr="A close up of a sign&#10;&#10;Description automatically generated">
            <a:extLst>
              <a:ext uri="{FF2B5EF4-FFF2-40B4-BE49-F238E27FC236}">
                <a16:creationId xmlns:a16="http://schemas.microsoft.com/office/drawing/2014/main" id="{82881814-142C-426A-904F-F30994129DAC}"/>
              </a:ext>
            </a:extLst>
          </p:cNvPr>
          <p:cNvPicPr>
            <a:picLocks noChangeAspect="1"/>
          </p:cNvPicPr>
          <p:nvPr/>
        </p:nvPicPr>
        <p:blipFill>
          <a:blip r:embed="rId6"/>
          <a:stretch>
            <a:fillRect/>
          </a:stretch>
        </p:blipFill>
        <p:spPr>
          <a:xfrm>
            <a:off x="3823529" y="5383550"/>
            <a:ext cx="1291033" cy="1399480"/>
          </a:xfrm>
          <a:prstGeom prst="rect">
            <a:avLst/>
          </a:prstGeom>
        </p:spPr>
      </p:pic>
      <p:pic>
        <p:nvPicPr>
          <p:cNvPr id="24" name="Picture 23" descr="A close up of a sign&#10;&#10;Description automatically generated">
            <a:extLst>
              <a:ext uri="{FF2B5EF4-FFF2-40B4-BE49-F238E27FC236}">
                <a16:creationId xmlns:a16="http://schemas.microsoft.com/office/drawing/2014/main" id="{04FB5379-087D-4E1B-AFE3-D8794AC723DB}"/>
              </a:ext>
            </a:extLst>
          </p:cNvPr>
          <p:cNvPicPr>
            <a:picLocks noChangeAspect="1"/>
          </p:cNvPicPr>
          <p:nvPr/>
        </p:nvPicPr>
        <p:blipFill>
          <a:blip r:embed="rId7"/>
          <a:stretch>
            <a:fillRect/>
          </a:stretch>
        </p:blipFill>
        <p:spPr>
          <a:xfrm>
            <a:off x="6158008" y="5801751"/>
            <a:ext cx="3152728" cy="599929"/>
          </a:xfrm>
          <a:prstGeom prst="rect">
            <a:avLst/>
          </a:prstGeom>
        </p:spPr>
      </p:pic>
    </p:spTree>
    <p:extLst>
      <p:ext uri="{BB962C8B-B14F-4D97-AF65-F5344CB8AC3E}">
        <p14:creationId xmlns:p14="http://schemas.microsoft.com/office/powerpoint/2010/main" val="4095216866"/>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072682-E9AA-4A72-AFC3-8E15E77237FA}"/>
              </a:ext>
            </a:extLst>
          </p:cNvPr>
          <p:cNvSpPr>
            <a:spLocks noGrp="1"/>
          </p:cNvSpPr>
          <p:nvPr>
            <p:ph type="title"/>
          </p:nvPr>
        </p:nvSpPr>
        <p:spPr/>
        <p:txBody>
          <a:bodyPr/>
          <a:lstStyle/>
          <a:p>
            <a:r>
              <a:rPr lang="en-IN" dirty="0"/>
              <a:t>ML Studio</a:t>
            </a:r>
            <a:endParaRPr lang="es-ES" dirty="0"/>
          </a:p>
        </p:txBody>
      </p:sp>
      <p:sp>
        <p:nvSpPr>
          <p:cNvPr id="3" name="Marcador de texto 2">
            <a:extLst>
              <a:ext uri="{FF2B5EF4-FFF2-40B4-BE49-F238E27FC236}">
                <a16:creationId xmlns:a16="http://schemas.microsoft.com/office/drawing/2014/main" id="{D4DF00CC-F445-43AE-BDD6-988EA6C0D7A5}"/>
              </a:ext>
            </a:extLst>
          </p:cNvPr>
          <p:cNvSpPr>
            <a:spLocks noGrp="1"/>
          </p:cNvSpPr>
          <p:nvPr>
            <p:ph type="body" sz="quarter" idx="12"/>
          </p:nvPr>
        </p:nvSpPr>
        <p:spPr/>
        <p:txBody>
          <a:bodyPr/>
          <a:lstStyle/>
          <a:p>
            <a:r>
              <a:rPr lang="es-ES" dirty="0"/>
              <a:t>Karthikeyan VK</a:t>
            </a:r>
          </a:p>
        </p:txBody>
      </p:sp>
      <p:sp>
        <p:nvSpPr>
          <p:cNvPr id="4" name="Marcador de texto 3">
            <a:extLst>
              <a:ext uri="{FF2B5EF4-FFF2-40B4-BE49-F238E27FC236}">
                <a16:creationId xmlns:a16="http://schemas.microsoft.com/office/drawing/2014/main" id="{5ABB1218-F879-40FE-9F61-1505FC315B5D}"/>
              </a:ext>
            </a:extLst>
          </p:cNvPr>
          <p:cNvSpPr>
            <a:spLocks noGrp="1"/>
          </p:cNvSpPr>
          <p:nvPr>
            <p:ph type="body" sz="quarter" idx="13"/>
          </p:nvPr>
        </p:nvSpPr>
        <p:spPr>
          <a:xfrm>
            <a:off x="6597944" y="2320226"/>
            <a:ext cx="4714906" cy="492443"/>
          </a:xfrm>
        </p:spPr>
        <p:txBody>
          <a:bodyPr/>
          <a:lstStyle/>
          <a:p>
            <a:r>
              <a:rPr lang="es-ES" dirty="0"/>
              <a:t>@Chennai</a:t>
            </a:r>
          </a:p>
        </p:txBody>
      </p:sp>
      <p:sp>
        <p:nvSpPr>
          <p:cNvPr id="5" name="Marcador de texto 4">
            <a:extLst>
              <a:ext uri="{FF2B5EF4-FFF2-40B4-BE49-F238E27FC236}">
                <a16:creationId xmlns:a16="http://schemas.microsoft.com/office/drawing/2014/main" id="{86C3017E-D62C-4632-B5A9-661BD24A2BA2}"/>
              </a:ext>
            </a:extLst>
          </p:cNvPr>
          <p:cNvSpPr>
            <a:spLocks noGrp="1"/>
          </p:cNvSpPr>
          <p:nvPr>
            <p:ph type="body" sz="quarter" idx="15"/>
          </p:nvPr>
        </p:nvSpPr>
        <p:spPr/>
        <p:txBody>
          <a:bodyPr/>
          <a:lstStyle/>
          <a:p>
            <a:r>
              <a:rPr lang="es-ES" dirty="0"/>
              <a:t>MVP – Azure	</a:t>
            </a:r>
          </a:p>
        </p:txBody>
      </p:sp>
      <p:sp>
        <p:nvSpPr>
          <p:cNvPr id="6" name="Marcador de texto 4">
            <a:extLst>
              <a:ext uri="{FF2B5EF4-FFF2-40B4-BE49-F238E27FC236}">
                <a16:creationId xmlns:a16="http://schemas.microsoft.com/office/drawing/2014/main" id="{DB0338AD-F674-4C8C-92FB-D0D0D6B868FA}"/>
              </a:ext>
            </a:extLst>
          </p:cNvPr>
          <p:cNvSpPr txBox="1">
            <a:spLocks/>
          </p:cNvSpPr>
          <p:nvPr/>
        </p:nvSpPr>
        <p:spPr>
          <a:xfrm>
            <a:off x="584195" y="4479858"/>
            <a:ext cx="5510213" cy="246221"/>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600" kern="1200" spc="0" baseline="0">
                <a:solidFill>
                  <a:srgbClr val="43444A"/>
                </a:solidFill>
                <a:latin typeface="Quicksand" pitchFamily="2"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43444A"/>
                </a:solidFill>
                <a:latin typeface="Quicksand" pitchFamily="2" charset="0"/>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43444A"/>
                </a:solidFill>
                <a:latin typeface="Quicksand" pitchFamily="2" charset="0"/>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43444A"/>
                </a:solidFill>
                <a:latin typeface="Quicksand" pitchFamily="2" charset="0"/>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ES" dirty="0"/>
              <a:t>@Karthik3030</a:t>
            </a:r>
          </a:p>
        </p:txBody>
      </p:sp>
    </p:spTree>
    <p:extLst>
      <p:ext uri="{BB962C8B-B14F-4D97-AF65-F5344CB8AC3E}">
        <p14:creationId xmlns:p14="http://schemas.microsoft.com/office/powerpoint/2010/main" val="3448830755"/>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p:txBody>
          <a:bodyPr/>
          <a:lstStyle/>
          <a:p>
            <a:r>
              <a:rPr lang="es-ES" dirty="0"/>
              <a:t> </a:t>
            </a:r>
            <a:r>
              <a:rPr lang="es-ES" dirty="0" err="1">
                <a:solidFill>
                  <a:srgbClr val="D6532B"/>
                </a:solidFill>
              </a:rPr>
              <a:t>Why</a:t>
            </a:r>
            <a:r>
              <a:rPr lang="es-ES" dirty="0">
                <a:solidFill>
                  <a:srgbClr val="D6532B"/>
                </a:solidFill>
              </a:rPr>
              <a:t> ML Studio ?</a:t>
            </a:r>
          </a:p>
        </p:txBody>
      </p:sp>
      <p:sp>
        <p:nvSpPr>
          <p:cNvPr id="2" name="TextBox 1">
            <a:extLst>
              <a:ext uri="{FF2B5EF4-FFF2-40B4-BE49-F238E27FC236}">
                <a16:creationId xmlns:a16="http://schemas.microsoft.com/office/drawing/2014/main" id="{CA095A55-C3DE-4392-AE40-6F7E3D1B723B}"/>
              </a:ext>
            </a:extLst>
          </p:cNvPr>
          <p:cNvSpPr txBox="1"/>
          <p:nvPr/>
        </p:nvSpPr>
        <p:spPr>
          <a:xfrm>
            <a:off x="839755" y="1287624"/>
            <a:ext cx="9591869" cy="4924425"/>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GB" sz="3200" dirty="0"/>
              <a:t>Machine Learning Studio (classic) is where data science, predictive analytics, cloud resources, and your data meet.</a:t>
            </a:r>
          </a:p>
          <a:p>
            <a:pPr marL="342900" indent="-342900" algn="l">
              <a:buFont typeface="Arial" panose="020B0604020202020204" pitchFamily="34" charset="0"/>
              <a:buChar char="•"/>
            </a:pPr>
            <a:r>
              <a:rPr lang="en-IN" sz="3200" dirty="0">
                <a:gradFill>
                  <a:gsLst>
                    <a:gs pos="2917">
                      <a:schemeClr val="tx1"/>
                    </a:gs>
                    <a:gs pos="30000">
                      <a:schemeClr val="tx1"/>
                    </a:gs>
                  </a:gsLst>
                  <a:lin ang="5400000" scaled="0"/>
                </a:gradFill>
              </a:rPr>
              <a:t>One Stop Shop for all your Machine learning needs</a:t>
            </a:r>
          </a:p>
          <a:p>
            <a:pPr marL="342900" indent="-342900" algn="l">
              <a:buFont typeface="Arial" panose="020B0604020202020204" pitchFamily="34" charset="0"/>
              <a:buChar char="•"/>
            </a:pPr>
            <a:r>
              <a:rPr lang="en-IN" sz="3200" dirty="0">
                <a:gradFill>
                  <a:gsLst>
                    <a:gs pos="2917">
                      <a:schemeClr val="tx1"/>
                    </a:gs>
                    <a:gs pos="30000">
                      <a:schemeClr val="tx1"/>
                    </a:gs>
                  </a:gsLst>
                  <a:lin ang="5400000" scaled="0"/>
                </a:gradFill>
              </a:rPr>
              <a:t>Easy to learn</a:t>
            </a:r>
          </a:p>
          <a:p>
            <a:pPr marL="342900" indent="-342900" algn="l">
              <a:buFont typeface="Arial" panose="020B0604020202020204" pitchFamily="34" charset="0"/>
              <a:buChar char="•"/>
            </a:pPr>
            <a:r>
              <a:rPr lang="en-IN" sz="3200" dirty="0">
                <a:gradFill>
                  <a:gsLst>
                    <a:gs pos="2917">
                      <a:schemeClr val="tx1"/>
                    </a:gs>
                    <a:gs pos="30000">
                      <a:schemeClr val="tx1"/>
                    </a:gs>
                  </a:gsLst>
                  <a:lin ang="5400000" scaled="0"/>
                </a:gradFill>
              </a:rPr>
              <a:t>Tool build for Collaborative.</a:t>
            </a:r>
          </a:p>
          <a:p>
            <a:pPr marL="342900" indent="-342900">
              <a:buFont typeface="Arial" panose="020B0604020202020204" pitchFamily="34" charset="0"/>
              <a:buChar char="•"/>
            </a:pPr>
            <a:r>
              <a:rPr lang="en-IN" sz="3200" dirty="0">
                <a:gradFill>
                  <a:gsLst>
                    <a:gs pos="2917">
                      <a:schemeClr val="tx1"/>
                    </a:gs>
                    <a:gs pos="30000">
                      <a:schemeClr val="tx1"/>
                    </a:gs>
                  </a:gsLst>
                  <a:lin ang="5400000" scaled="0"/>
                </a:gradFill>
              </a:rPr>
              <a:t>Provides </a:t>
            </a:r>
            <a:r>
              <a:rPr lang="en-IN" sz="3200" dirty="0"/>
              <a:t>drag-n-drop ML modules </a:t>
            </a:r>
            <a:r>
              <a:rPr lang="en-IN" sz="3200" b="1" dirty="0"/>
              <a:t>plus</a:t>
            </a:r>
            <a:r>
              <a:rPr lang="en-IN" sz="3200" dirty="0"/>
              <a:t> scalability, version control, and enterprise security.</a:t>
            </a:r>
          </a:p>
          <a:p>
            <a:pPr marL="342900" indent="-342900">
              <a:buFont typeface="Arial" panose="020B0604020202020204" pitchFamily="34" charset="0"/>
              <a:buChar char="•"/>
            </a:pPr>
            <a:endParaRPr lang="en-GB" sz="3200" dirty="0"/>
          </a:p>
          <a:p>
            <a:pPr marL="342900" indent="-342900">
              <a:buFont typeface="Arial" panose="020B0604020202020204" pitchFamily="34" charset="0"/>
              <a:buChar char="•"/>
            </a:pPr>
            <a:endParaRPr lang="en-IN" sz="32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33983450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p:txBody>
          <a:bodyPr/>
          <a:lstStyle/>
          <a:p>
            <a:r>
              <a:rPr lang="es-ES" dirty="0"/>
              <a:t> </a:t>
            </a:r>
            <a:r>
              <a:rPr lang="es-ES" dirty="0" err="1">
                <a:solidFill>
                  <a:srgbClr val="D6532B"/>
                </a:solidFill>
              </a:rPr>
              <a:t>What</a:t>
            </a:r>
            <a:r>
              <a:rPr lang="es-ES" dirty="0">
                <a:solidFill>
                  <a:srgbClr val="D6532B"/>
                </a:solidFill>
              </a:rPr>
              <a:t> </a:t>
            </a:r>
            <a:r>
              <a:rPr lang="es-ES" dirty="0" err="1">
                <a:solidFill>
                  <a:srgbClr val="D6532B"/>
                </a:solidFill>
              </a:rPr>
              <a:t>is</a:t>
            </a:r>
            <a:r>
              <a:rPr lang="es-ES" dirty="0">
                <a:solidFill>
                  <a:srgbClr val="D6532B"/>
                </a:solidFill>
              </a:rPr>
              <a:t> ML Studio ?</a:t>
            </a:r>
          </a:p>
        </p:txBody>
      </p:sp>
      <p:sp>
        <p:nvSpPr>
          <p:cNvPr id="2" name="TextBox 1">
            <a:extLst>
              <a:ext uri="{FF2B5EF4-FFF2-40B4-BE49-F238E27FC236}">
                <a16:creationId xmlns:a16="http://schemas.microsoft.com/office/drawing/2014/main" id="{CA095A55-C3DE-4392-AE40-6F7E3D1B723B}"/>
              </a:ext>
            </a:extLst>
          </p:cNvPr>
          <p:cNvSpPr txBox="1"/>
          <p:nvPr/>
        </p:nvSpPr>
        <p:spPr>
          <a:xfrm>
            <a:off x="839755" y="1287624"/>
            <a:ext cx="11018520" cy="4431983"/>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GB" sz="3600" dirty="0"/>
              <a:t>ML Studio is a collaborative, drag-and-drop visual workspace where you can build, test, and deploy machine learning solutions without needing to write code. </a:t>
            </a:r>
          </a:p>
          <a:p>
            <a:pPr marL="342900" indent="-342900">
              <a:buFont typeface="Arial" panose="020B0604020202020204" pitchFamily="34" charset="0"/>
              <a:buChar char="•"/>
            </a:pPr>
            <a:r>
              <a:rPr lang="en-GB" sz="3600" dirty="0"/>
              <a:t>It uses prebuilt and preconfigured machine learning algorithms and data-handling modules as well as a proprietary compute platform.</a:t>
            </a:r>
          </a:p>
          <a:p>
            <a:pPr marL="342900" indent="-342900">
              <a:buFont typeface="Arial" panose="020B0604020202020204" pitchFamily="34" charset="0"/>
              <a:buChar char="•"/>
            </a:pPr>
            <a:endParaRPr lang="en-IN" sz="36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72733919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52BEF05-EDAD-4DA1-B352-F85C95996B22}"/>
              </a:ext>
            </a:extLst>
          </p:cNvPr>
          <p:cNvPicPr>
            <a:picLocks noChangeAspect="1"/>
          </p:cNvPicPr>
          <p:nvPr/>
        </p:nvPicPr>
        <p:blipFill>
          <a:blip r:embed="rId2"/>
          <a:stretch>
            <a:fillRect/>
          </a:stretch>
        </p:blipFill>
        <p:spPr>
          <a:xfrm>
            <a:off x="1290306" y="227415"/>
            <a:ext cx="9677756" cy="5864631"/>
          </a:xfrm>
          <a:prstGeom prst="rect">
            <a:avLst/>
          </a:prstGeom>
        </p:spPr>
      </p:pic>
    </p:spTree>
    <p:extLst>
      <p:ext uri="{BB962C8B-B14F-4D97-AF65-F5344CB8AC3E}">
        <p14:creationId xmlns:p14="http://schemas.microsoft.com/office/powerpoint/2010/main" val="174532012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p:txBody>
          <a:bodyPr/>
          <a:lstStyle/>
          <a:p>
            <a:r>
              <a:rPr lang="es-ES" dirty="0"/>
              <a:t> </a:t>
            </a:r>
            <a:r>
              <a:rPr lang="es-ES" dirty="0" err="1">
                <a:solidFill>
                  <a:srgbClr val="D6532B"/>
                </a:solidFill>
              </a:rPr>
              <a:t>Process</a:t>
            </a:r>
            <a:r>
              <a:rPr lang="es-ES" dirty="0">
                <a:solidFill>
                  <a:srgbClr val="D6532B"/>
                </a:solidFill>
              </a:rPr>
              <a:t> </a:t>
            </a:r>
            <a:r>
              <a:rPr lang="es-ES" dirty="0" err="1">
                <a:solidFill>
                  <a:srgbClr val="D6532B"/>
                </a:solidFill>
              </a:rPr>
              <a:t>involved</a:t>
            </a:r>
            <a:r>
              <a:rPr lang="es-ES" dirty="0">
                <a:solidFill>
                  <a:srgbClr val="D6532B"/>
                </a:solidFill>
              </a:rPr>
              <a:t> in Machine </a:t>
            </a:r>
            <a:r>
              <a:rPr lang="es-ES" dirty="0" err="1">
                <a:solidFill>
                  <a:srgbClr val="D6532B"/>
                </a:solidFill>
              </a:rPr>
              <a:t>Learning</a:t>
            </a:r>
            <a:endParaRPr lang="es-ES" dirty="0">
              <a:solidFill>
                <a:srgbClr val="D6532B"/>
              </a:solidFill>
            </a:endParaRPr>
          </a:p>
        </p:txBody>
      </p:sp>
      <p:pic>
        <p:nvPicPr>
          <p:cNvPr id="7" name="Picture 6">
            <a:extLst>
              <a:ext uri="{FF2B5EF4-FFF2-40B4-BE49-F238E27FC236}">
                <a16:creationId xmlns:a16="http://schemas.microsoft.com/office/drawing/2014/main" id="{063259E3-EC32-49B6-8D5D-2FAEFE92CCC7}"/>
              </a:ext>
            </a:extLst>
          </p:cNvPr>
          <p:cNvPicPr>
            <a:picLocks noChangeAspect="1"/>
          </p:cNvPicPr>
          <p:nvPr/>
        </p:nvPicPr>
        <p:blipFill>
          <a:blip r:embed="rId2"/>
          <a:stretch>
            <a:fillRect/>
          </a:stretch>
        </p:blipFill>
        <p:spPr>
          <a:xfrm>
            <a:off x="0" y="1308459"/>
            <a:ext cx="12192000" cy="4241081"/>
          </a:xfrm>
          <a:prstGeom prst="rect">
            <a:avLst/>
          </a:prstGeom>
        </p:spPr>
      </p:pic>
    </p:spTree>
    <p:extLst>
      <p:ext uri="{BB962C8B-B14F-4D97-AF65-F5344CB8AC3E}">
        <p14:creationId xmlns:p14="http://schemas.microsoft.com/office/powerpoint/2010/main" val="164235197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p:spPr>
        <p:txBody>
          <a:bodyPr/>
          <a:lstStyle/>
          <a:p>
            <a:r>
              <a:rPr lang="es-ES" dirty="0">
                <a:solidFill>
                  <a:srgbClr val="D6532B"/>
                </a:solidFill>
              </a:rPr>
              <a:t>Step 1: </a:t>
            </a:r>
            <a:r>
              <a:rPr lang="en-IN" dirty="0">
                <a:solidFill>
                  <a:srgbClr val="D6532B"/>
                </a:solidFill>
              </a:rPr>
              <a:t>Data Science Lifecycle</a:t>
            </a:r>
            <a:r>
              <a:rPr lang="es-ES" dirty="0">
                <a:solidFill>
                  <a:srgbClr val="D6532B"/>
                </a:solidFill>
              </a:rPr>
              <a:t> </a:t>
            </a:r>
          </a:p>
        </p:txBody>
      </p:sp>
      <p:sp>
        <p:nvSpPr>
          <p:cNvPr id="2" name="TextBox 1">
            <a:extLst>
              <a:ext uri="{FF2B5EF4-FFF2-40B4-BE49-F238E27FC236}">
                <a16:creationId xmlns:a16="http://schemas.microsoft.com/office/drawing/2014/main" id="{CA095A55-C3DE-4392-AE40-6F7E3D1B723B}"/>
              </a:ext>
            </a:extLst>
          </p:cNvPr>
          <p:cNvSpPr txBox="1"/>
          <p:nvPr/>
        </p:nvSpPr>
        <p:spPr>
          <a:xfrm>
            <a:off x="839755" y="1287624"/>
            <a:ext cx="11018520" cy="2078389"/>
          </a:xfrm>
          <a:prstGeom prst="rect">
            <a:avLst/>
          </a:prstGeom>
          <a:noFill/>
        </p:spPr>
        <p:txBody>
          <a:bodyPr wrap="square" lIns="0" tIns="0" rIns="0" bIns="0" rtlCol="0">
            <a:spAutoFit/>
          </a:bodyPr>
          <a:lstStyle/>
          <a:p>
            <a:pPr marL="342900" indent="-342900">
              <a:lnSpc>
                <a:spcPct val="150000"/>
              </a:lnSpc>
              <a:buFont typeface="Arial" panose="020B0604020202020204" pitchFamily="34" charset="0"/>
              <a:buChar char="•"/>
            </a:pPr>
            <a:r>
              <a:rPr lang="en-GB" sz="4800" dirty="0"/>
              <a:t>Business Understanding</a:t>
            </a:r>
          </a:p>
          <a:p>
            <a:pPr marL="342900" indent="-342900">
              <a:lnSpc>
                <a:spcPct val="150000"/>
              </a:lnSpc>
              <a:buFont typeface="Arial" panose="020B0604020202020204" pitchFamily="34" charset="0"/>
              <a:buChar char="•"/>
            </a:pPr>
            <a:r>
              <a:rPr lang="en-IN" sz="4800" dirty="0">
                <a:gradFill>
                  <a:gsLst>
                    <a:gs pos="2917">
                      <a:schemeClr val="tx1"/>
                    </a:gs>
                    <a:gs pos="30000">
                      <a:schemeClr val="tx1"/>
                    </a:gs>
                  </a:gsLst>
                  <a:lin ang="5400000" scaled="0"/>
                </a:gradFill>
              </a:rPr>
              <a:t>Data Acquisition and Understanding</a:t>
            </a:r>
          </a:p>
        </p:txBody>
      </p:sp>
    </p:spTree>
    <p:extLst>
      <p:ext uri="{BB962C8B-B14F-4D97-AF65-F5344CB8AC3E}">
        <p14:creationId xmlns:p14="http://schemas.microsoft.com/office/powerpoint/2010/main" val="389323496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p:spPr>
        <p:txBody>
          <a:bodyPr/>
          <a:lstStyle/>
          <a:p>
            <a:r>
              <a:rPr lang="es-ES" dirty="0">
                <a:solidFill>
                  <a:srgbClr val="D6532B"/>
                </a:solidFill>
              </a:rPr>
              <a:t>Step 2: </a:t>
            </a:r>
            <a:r>
              <a:rPr lang="en-IN" dirty="0" err="1">
                <a:solidFill>
                  <a:srgbClr val="D6532B"/>
                </a:solidFill>
              </a:rPr>
              <a:t>Modeling</a:t>
            </a:r>
            <a:endParaRPr lang="es-ES" dirty="0">
              <a:solidFill>
                <a:srgbClr val="D6532B"/>
              </a:solidFill>
            </a:endParaRPr>
          </a:p>
        </p:txBody>
      </p:sp>
      <p:sp>
        <p:nvSpPr>
          <p:cNvPr id="2" name="TextBox 1">
            <a:extLst>
              <a:ext uri="{FF2B5EF4-FFF2-40B4-BE49-F238E27FC236}">
                <a16:creationId xmlns:a16="http://schemas.microsoft.com/office/drawing/2014/main" id="{CA095A55-C3DE-4392-AE40-6F7E3D1B723B}"/>
              </a:ext>
            </a:extLst>
          </p:cNvPr>
          <p:cNvSpPr txBox="1"/>
          <p:nvPr/>
        </p:nvSpPr>
        <p:spPr>
          <a:xfrm>
            <a:off x="839755" y="1287624"/>
            <a:ext cx="11018520" cy="1846659"/>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GB" sz="4000" dirty="0"/>
              <a:t>Identifying Features</a:t>
            </a:r>
          </a:p>
          <a:p>
            <a:pPr marL="342900" indent="-342900">
              <a:buFont typeface="Arial" panose="020B0604020202020204" pitchFamily="34" charset="0"/>
              <a:buChar char="•"/>
            </a:pPr>
            <a:r>
              <a:rPr lang="en-IN" sz="4000" dirty="0">
                <a:gradFill>
                  <a:gsLst>
                    <a:gs pos="2917">
                      <a:schemeClr val="tx1"/>
                    </a:gs>
                    <a:gs pos="30000">
                      <a:schemeClr val="tx1"/>
                    </a:gs>
                  </a:gsLst>
                  <a:lin ang="5400000" scaled="0"/>
                </a:gradFill>
              </a:rPr>
              <a:t>Splitting the Data</a:t>
            </a:r>
          </a:p>
          <a:p>
            <a:pPr marL="342900" indent="-342900">
              <a:buFont typeface="Arial" panose="020B0604020202020204" pitchFamily="34" charset="0"/>
              <a:buChar char="•"/>
            </a:pPr>
            <a:endParaRPr lang="en-IN" sz="4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24268587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1929AD7-8658-4C79-A727-2A25FB9FA05B}"/>
              </a:ext>
            </a:extLst>
          </p:cNvPr>
          <p:cNvSpPr>
            <a:spLocks noGrp="1"/>
          </p:cNvSpPr>
          <p:nvPr>
            <p:ph type="title"/>
          </p:nvPr>
        </p:nvSpPr>
        <p:spPr>
          <a:xfrm>
            <a:off x="588263" y="457200"/>
            <a:ext cx="11018520" cy="553998"/>
          </a:xfrm>
        </p:spPr>
        <p:txBody>
          <a:bodyPr/>
          <a:lstStyle/>
          <a:p>
            <a:r>
              <a:rPr lang="es-ES" dirty="0">
                <a:solidFill>
                  <a:srgbClr val="D6532B"/>
                </a:solidFill>
              </a:rPr>
              <a:t>Step 2: </a:t>
            </a:r>
            <a:r>
              <a:rPr lang="en-IN" dirty="0" err="1">
                <a:solidFill>
                  <a:srgbClr val="D6532B"/>
                </a:solidFill>
              </a:rPr>
              <a:t>Modeling</a:t>
            </a:r>
            <a:endParaRPr lang="es-ES" dirty="0">
              <a:solidFill>
                <a:srgbClr val="D6532B"/>
              </a:solidFill>
            </a:endParaRPr>
          </a:p>
        </p:txBody>
      </p:sp>
      <p:sp>
        <p:nvSpPr>
          <p:cNvPr id="2" name="TextBox 1">
            <a:extLst>
              <a:ext uri="{FF2B5EF4-FFF2-40B4-BE49-F238E27FC236}">
                <a16:creationId xmlns:a16="http://schemas.microsoft.com/office/drawing/2014/main" id="{CA095A55-C3DE-4392-AE40-6F7E3D1B723B}"/>
              </a:ext>
            </a:extLst>
          </p:cNvPr>
          <p:cNvSpPr txBox="1"/>
          <p:nvPr/>
        </p:nvSpPr>
        <p:spPr>
          <a:xfrm>
            <a:off x="839755" y="1287624"/>
            <a:ext cx="11018520" cy="2462213"/>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IN" sz="4000" dirty="0">
                <a:gradFill>
                  <a:gsLst>
                    <a:gs pos="2917">
                      <a:schemeClr val="tx1"/>
                    </a:gs>
                    <a:gs pos="30000">
                      <a:schemeClr val="tx1"/>
                    </a:gs>
                  </a:gsLst>
                  <a:lin ang="5400000" scaled="0"/>
                </a:gradFill>
              </a:rPr>
              <a:t>Train the Model</a:t>
            </a:r>
          </a:p>
          <a:p>
            <a:pPr marL="342900" indent="-342900">
              <a:buFont typeface="Arial" panose="020B0604020202020204" pitchFamily="34" charset="0"/>
              <a:buChar char="•"/>
            </a:pPr>
            <a:r>
              <a:rPr lang="en-IN" sz="4000" dirty="0">
                <a:gradFill>
                  <a:gsLst>
                    <a:gs pos="2917">
                      <a:schemeClr val="tx1"/>
                    </a:gs>
                    <a:gs pos="30000">
                      <a:schemeClr val="tx1"/>
                    </a:gs>
                  </a:gsLst>
                  <a:lin ang="5400000" scaled="0"/>
                </a:gradFill>
              </a:rPr>
              <a:t>Score the Test Data(Find Labels)</a:t>
            </a:r>
          </a:p>
          <a:p>
            <a:pPr marL="342900" indent="-342900">
              <a:buFont typeface="Arial" panose="020B0604020202020204" pitchFamily="34" charset="0"/>
              <a:buChar char="•"/>
            </a:pPr>
            <a:r>
              <a:rPr lang="en-IN" sz="4000" dirty="0">
                <a:gradFill>
                  <a:gsLst>
                    <a:gs pos="2917">
                      <a:schemeClr val="tx1"/>
                    </a:gs>
                    <a:gs pos="30000">
                      <a:schemeClr val="tx1"/>
                    </a:gs>
                  </a:gsLst>
                  <a:lin ang="5400000" scaled="0"/>
                </a:gradFill>
              </a:rPr>
              <a:t>Evaluate the Model(Check the correctness of chosen algorithm)</a:t>
            </a:r>
          </a:p>
        </p:txBody>
      </p:sp>
    </p:spTree>
    <p:extLst>
      <p:ext uri="{BB962C8B-B14F-4D97-AF65-F5344CB8AC3E}">
        <p14:creationId xmlns:p14="http://schemas.microsoft.com/office/powerpoint/2010/main" val="2551065663"/>
      </p:ext>
    </p:extLst>
  </p:cSld>
  <p:clrMapOvr>
    <a:masterClrMapping/>
  </p:clrMapOvr>
  <p:transition>
    <p:fade/>
  </p:transition>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1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3.xml><?xml version="1.0" encoding="utf-8"?>
<a:theme xmlns:a="http://schemas.openxmlformats.org/drawingml/2006/main" name="2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FAB5B661-A239-4DE4-B4CB-E975B1976AB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The Tour FY20</TermName>
          <TermId xmlns="http://schemas.microsoft.com/office/infopath/2007/PartnerControls">92cd8354-19e0-47e3-879f-674e86e0d77f</TermId>
        </TermInfo>
      </Terms>
    </TaxKeywordTaxHTField>
    <j129f3114929433a812312450a84994c xmlns="5a4b3278-325d-441a-b38f-6f1926bc734e">
      <Terms xmlns="http://schemas.microsoft.com/office/infopath/2007/PartnerControls"/>
    </j129f3114929433a812312450a84994c>
    <TaxCatchAll xmlns="230e9df3-be65-4c73-a93b-d1236ebd677e">
      <Value>251</Value>
    </TaxCatchAll>
    <e1750f71052543bd8c4d7217e9f56da0 xmlns="5a4b3278-325d-441a-b38f-6f1926bc734e">
      <Terms xmlns="http://schemas.microsoft.com/office/infopath/2007/PartnerControls"/>
    </e1750f71052543bd8c4d7217e9f56da0>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12239fb0-26c0-4a37-b790-6c81fba9d0fc"/>
    <ds:schemaRef ds:uri="http://schemas.openxmlformats.org/package/2006/metadata/core-properties"/>
    <ds:schemaRef ds:uri="http://www.w3.org/XML/1998/namespace"/>
    <ds:schemaRef ds:uri="16dc66bd-df5a-4495-a5c9-5e296f49988a"/>
    <ds:schemaRef ds:uri="http://schemas.microsoft.com/sharepoint/v3"/>
    <ds:schemaRef ds:uri="http://purl.org/dc/terms/"/>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9d1f81f6-e953-47ea-988e-33ed651c58e6"/>
    <ds:schemaRef ds:uri="5a4b3278-325d-441a-b38f-6f1926bc734e"/>
    <ds:schemaRef ds:uri="230e9df3-be65-4c73-a93b-d1236ebd677e"/>
  </ds:schemaRefs>
</ds:datastoreItem>
</file>

<file path=customXml/itemProps2.xml><?xml version="1.0" encoding="utf-8"?>
<ds:datastoreItem xmlns:ds="http://schemas.openxmlformats.org/officeDocument/2006/customXml" ds:itemID="{625FD152-D4B9-485B-9213-BB78FF8ABC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8623</TotalTime>
  <Words>187</Words>
  <Application>Microsoft Office PowerPoint</Application>
  <PresentationFormat>Widescreen</PresentationFormat>
  <Paragraphs>28</Paragraphs>
  <Slides>13</Slides>
  <Notes>0</Notes>
  <HiddenSlides>0</HiddenSlides>
  <MMClips>0</MMClips>
  <ScaleCrop>false</ScaleCrop>
  <HeadingPairs>
    <vt:vector size="8" baseType="variant">
      <vt:variant>
        <vt:lpstr>Fonts Used</vt:lpstr>
      </vt:variant>
      <vt:variant>
        <vt:i4>7</vt:i4>
      </vt:variant>
      <vt:variant>
        <vt:lpstr>Theme</vt:lpstr>
      </vt:variant>
      <vt:variant>
        <vt:i4>3</vt:i4>
      </vt:variant>
      <vt:variant>
        <vt:lpstr>Embedded OLE Servers</vt:lpstr>
      </vt:variant>
      <vt:variant>
        <vt:i4>1</vt:i4>
      </vt:variant>
      <vt:variant>
        <vt:lpstr>Slide Titles</vt:lpstr>
      </vt:variant>
      <vt:variant>
        <vt:i4>13</vt:i4>
      </vt:variant>
    </vt:vector>
  </HeadingPairs>
  <TitlesOfParts>
    <vt:vector size="24" baseType="lpstr">
      <vt:lpstr>Arial</vt:lpstr>
      <vt:lpstr>Consolas</vt:lpstr>
      <vt:lpstr>Myriad Pro</vt:lpstr>
      <vt:lpstr>Quicksand</vt:lpstr>
      <vt:lpstr>Segoe UI</vt:lpstr>
      <vt:lpstr>Segoe UI Semibold</vt:lpstr>
      <vt:lpstr>Wingdings</vt:lpstr>
      <vt:lpstr>White Template</vt:lpstr>
      <vt:lpstr>1_White Template</vt:lpstr>
      <vt:lpstr>2_White Template</vt:lpstr>
      <vt:lpstr>CorelDRAW</vt:lpstr>
      <vt:lpstr>Chennai – India 14 December 2019</vt:lpstr>
      <vt:lpstr>ML Studio</vt:lpstr>
      <vt:lpstr> Why ML Studio ?</vt:lpstr>
      <vt:lpstr> What is ML Studio ?</vt:lpstr>
      <vt:lpstr>PowerPoint Presentation</vt:lpstr>
      <vt:lpstr> Process involved in Machine Learning</vt:lpstr>
      <vt:lpstr>Step 1: Data Science Lifecycle </vt:lpstr>
      <vt:lpstr>Step 2: Modeling</vt:lpstr>
      <vt:lpstr>Step 2: Modeling</vt:lpstr>
      <vt:lpstr>PowerPoint Presentation</vt:lpstr>
      <vt:lpstr>PowerPoint Presentation</vt:lpstr>
      <vt:lpstr>Any Questions?</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Butler;Anbu Mani</dc:creator>
  <cp:keywords>Global AI Bootcamp 2019</cp:keywords>
  <dc:description/>
  <cp:lastModifiedBy>Karthikeyan</cp:lastModifiedBy>
  <cp:revision>92</cp:revision>
  <dcterms:created xsi:type="dcterms:W3CDTF">2019-08-09T15:41:27Z</dcterms:created>
  <dcterms:modified xsi:type="dcterms:W3CDTF">2019-12-19T05:31:55Z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y fmtid="{D5CDD505-2E9C-101B-9397-08002B2CF9AE}" pid="18" name="TaxKeyword">
    <vt:lpwstr>251;#Microsoft Ignite The Tour FY20|92cd8354-19e0-47e3-879f-674e86e0d77f</vt:lpwstr>
  </property>
</Properties>
</file>

<file path=docProps/thumbnail.jpeg>
</file>